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1.png" ContentType="image/png"/>
  <Override PartName="/ppt/media/image2.png" ContentType="image/png"/>
  <Override PartName="/ppt/media/image30.png" ContentType="image/png"/>
  <Override PartName="/ppt/media/image19.jpeg" ContentType="image/jpeg"/>
  <Override PartName="/ppt/media/image3.png" ContentType="image/png"/>
  <Override PartName="/ppt/media/image4.jpeg" ContentType="image/jpeg"/>
  <Override PartName="/ppt/media/image18.png" ContentType="image/png"/>
  <Override PartName="/ppt/media/image10.png" ContentType="image/png"/>
  <Override PartName="/ppt/media/image5.png" ContentType="image/png"/>
  <Override PartName="/ppt/media/image6.png" ContentType="image/png"/>
  <Override PartName="/ppt/media/image33.png" ContentType="image/png"/>
  <Override PartName="/ppt/media/image7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9.png" ContentType="image/png"/>
  <Override PartName="/ppt/media/image14.png" ContentType="image/png"/>
  <Override PartName="/ppt/media/image11.jpeg" ContentType="image/jpeg"/>
  <Override PartName="/ppt/media/image16.png" ContentType="image/png"/>
  <Override PartName="/ppt/media/image38.png" ContentType="image/png"/>
  <Override PartName="/ppt/media/image12.jpeg" ContentType="image/jpeg"/>
  <Override PartName="/ppt/media/image34.jpeg" ContentType="image/jpeg"/>
  <Override PartName="/ppt/media/image15.png" ContentType="image/png"/>
  <Override PartName="/ppt/media/image23.jpeg" ContentType="image/jpeg"/>
  <Override PartName="/ppt/media/image37.png" ContentType="image/png"/>
  <Override PartName="/ppt/media/image17.png" ContentType="image/png"/>
  <Override PartName="/ppt/media/image39.png" ContentType="image/png"/>
  <Override PartName="/ppt/media/image20.png" ContentType="image/png"/>
  <Override PartName="/ppt/media/image21.png" ContentType="image/png"/>
  <Override PartName="/ppt/media/image28.jpeg" ContentType="image/jpeg"/>
  <Override PartName="/ppt/media/image22.jpeg" ContentType="image/jpeg"/>
  <Override PartName="/ppt/media/image27.png" ContentType="image/png"/>
  <Override PartName="/ppt/media/image24.png" ContentType="image/png"/>
  <Override PartName="/ppt/media/image36.jpeg" ContentType="image/jpeg"/>
  <Override PartName="/ppt/media/image25.png" ContentType="image/png"/>
  <Override PartName="/ppt/media/image26.jpeg" ContentType="image/jpeg"/>
  <Override PartName="/ppt/media/image29.png" ContentType="image/png"/>
  <Override PartName="/ppt/media/image31.png" ContentType="image/png"/>
  <Override PartName="/ppt/media/image32.jpeg" ContentType="image/jpeg"/>
  <Override PartName="/ppt/media/image4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847A2AF-DCE2-4D8C-A5E7-A311464AF526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209880" y="801720"/>
            <a:ext cx="7139160" cy="400788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756000" y="5077800"/>
            <a:ext cx="604584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CustomShape 6"/>
          <p:cNvSpPr/>
          <p:nvPr/>
        </p:nvSpPr>
        <p:spPr>
          <a:xfrm>
            <a:off x="4278600" y="10153800"/>
            <a:ext cx="327744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A56203F-B2F3-44AD-9A49-C84E4428DC9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B309AA-CB0E-4918-B93F-4E92E84236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D95840-5BED-4068-B93A-114ADDE08D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F84ADC-1D5E-4380-BF52-88C513EE55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60BA51-5835-4ADA-A2B4-2A83F3E6951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B6B48A-C888-44B0-9F7C-201EA99D78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19B341-BAA1-4BD7-9759-0D9EEEEEF9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3E823A-61B1-4416-8939-FA7F19C662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FCE3F7-0F4F-4818-83D2-BC6A9324E0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3C6E92-DF94-46FD-B91A-4DEE1E445A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22999C-1FF9-4AB6-8530-11AA02346D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CFA5678-665A-40FC-8298-4DDBC62D19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04D355-5288-43C7-9DA6-7B56309D5F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2CDF14-0678-48A9-939B-2EB7F0A4B3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370F40-4E0C-4552-BBCE-A715296A65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8B062E-65B8-4B80-9937-E0B3AB0FEC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E6FB0B3-A42A-4A3A-ADD4-5B6AAB1642B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02A3556-D824-46B5-B3F8-6E0341391A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64099C8-7E0C-4615-8237-091E0E3573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95E7342-24C2-4BB3-8F2F-21882825F3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05722C1-DD81-45B5-99BA-8C4B3EC369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83F513-5A0D-415F-A1DC-966F4EA03C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03CEA51-0BA2-4A3C-896B-CA728185A9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923C53-E0E1-4152-AA44-96522483D5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51ACC49-9E39-4767-B8FE-34E02411D1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64D1848-561A-455E-977E-69E98AFD35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1101417-3CE7-4457-87F7-F45D8DC158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10B91AA-ADF6-4301-BF1A-A18F3C13A8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DA9334B-7095-4A28-983B-2EEDC26840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40947B9-1CCC-4C91-A27E-59FDD9A2209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FFF5C8-3AD0-47AD-8523-138A91773DA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A5FD10-DA4F-432A-83A8-4B4AF394C3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05F496D-BEA6-49DF-B205-6EA27CA7DE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7803AC5-A237-4456-ABAA-7C339D8177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DD6DFC-AE5F-4299-9582-FCAE263208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AF5F672-A06B-4AAA-ADD2-A886EB1E56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AF3D876-7CA8-4776-B575-0E7B5B77BD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9BC51CB-4445-43E5-AF20-0EF16196B5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D95C10B-BE1F-42BB-B926-30866908F3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7E4CE28-F1C1-4490-873E-C9AF7BD6E4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9E2F6F3-7941-4C64-9A47-30FBFCBDDA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787388D-DB4F-46B4-9B6F-757B59D560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C34AD1-E8CF-47B3-AB2A-CD0F94D31AD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4A6A9EB-64DF-4492-9A96-99F8B2740F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42ACFE-6A32-479B-B1E7-65611C37E1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28F5EB-4659-4FEE-A41E-87C7705FB7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45800E-92D4-487E-A579-1BEE0F3898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F95EC8-9F88-4746-9FFD-2C54BB69C1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CF53EC-2FFF-4182-942E-662FA1A794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99000" y="103680"/>
            <a:ext cx="779760" cy="187920"/>
          </a:xfrm>
          <a:prstGeom prst="rect">
            <a:avLst/>
          </a:prstGeom>
          <a:ln w="0">
            <a:noFill/>
          </a:ln>
        </p:spPr>
      </p:pic>
      <p:sp>
        <p:nvSpPr>
          <p:cNvPr id="1" name="bg object 17" hidden="1"/>
          <p:cNvSpPr/>
          <p:nvPr/>
        </p:nvSpPr>
        <p:spPr>
          <a:xfrm>
            <a:off x="0" y="599040"/>
            <a:ext cx="1375560" cy="360"/>
          </a:xfrm>
          <a:custGeom>
            <a:avLst/>
            <a:gdLst>
              <a:gd name="textAreaLeft" fmla="*/ 0 w 1375560"/>
              <a:gd name="textAreaRight" fmla="*/ 1375920 w 137556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1376045" h="0">
                <a:moveTo>
                  <a:pt x="0" y="0"/>
                </a:moveTo>
                <a:lnTo>
                  <a:pt x="1375918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bg object 18" hidden="1"/>
          <p:cNvSpPr/>
          <p:nvPr/>
        </p:nvSpPr>
        <p:spPr>
          <a:xfrm>
            <a:off x="816840" y="394560"/>
            <a:ext cx="406080" cy="406080"/>
          </a:xfrm>
          <a:custGeom>
            <a:avLst/>
            <a:gdLst>
              <a:gd name="textAreaLeft" fmla="*/ 0 w 406080"/>
              <a:gd name="textAreaRight" fmla="*/ 406440 w 406080"/>
              <a:gd name="textAreaTop" fmla="*/ 0 h 406080"/>
              <a:gd name="textAreaBottom" fmla="*/ 406440 h 406080"/>
            </a:gdLst>
            <a:ahLst/>
            <a:rect l="textAreaLeft" t="textAreaTop" r="textAreaRight" b="textAreaBottom"/>
            <a:pathLst>
              <a:path w="406400" h="406400">
                <a:moveTo>
                  <a:pt x="203200" y="0"/>
                </a:moveTo>
                <a:lnTo>
                  <a:pt x="156616" y="5334"/>
                </a:lnTo>
                <a:lnTo>
                  <a:pt x="113842" y="20700"/>
                </a:lnTo>
                <a:lnTo>
                  <a:pt x="76111" y="44704"/>
                </a:lnTo>
                <a:lnTo>
                  <a:pt x="44640" y="76073"/>
                </a:lnTo>
                <a:lnTo>
                  <a:pt x="20650" y="113792"/>
                </a:lnTo>
                <a:lnTo>
                  <a:pt x="5372" y="156591"/>
                </a:lnTo>
                <a:lnTo>
                  <a:pt x="0" y="203200"/>
                </a:lnTo>
                <a:lnTo>
                  <a:pt x="5372" y="249809"/>
                </a:lnTo>
                <a:lnTo>
                  <a:pt x="20650" y="292608"/>
                </a:lnTo>
                <a:lnTo>
                  <a:pt x="44640" y="330326"/>
                </a:lnTo>
                <a:lnTo>
                  <a:pt x="76111" y="361823"/>
                </a:lnTo>
                <a:lnTo>
                  <a:pt x="113842" y="385699"/>
                </a:lnTo>
                <a:lnTo>
                  <a:pt x="156616" y="401066"/>
                </a:lnTo>
                <a:lnTo>
                  <a:pt x="203200" y="406400"/>
                </a:lnTo>
                <a:lnTo>
                  <a:pt x="249796" y="401066"/>
                </a:lnTo>
                <a:lnTo>
                  <a:pt x="292569" y="385699"/>
                </a:lnTo>
                <a:lnTo>
                  <a:pt x="330301" y="361823"/>
                </a:lnTo>
                <a:lnTo>
                  <a:pt x="361759" y="330326"/>
                </a:lnTo>
                <a:lnTo>
                  <a:pt x="385749" y="292608"/>
                </a:lnTo>
                <a:lnTo>
                  <a:pt x="401040" y="249809"/>
                </a:lnTo>
                <a:lnTo>
                  <a:pt x="406400" y="203200"/>
                </a:lnTo>
                <a:lnTo>
                  <a:pt x="402463" y="163322"/>
                </a:lnTo>
                <a:lnTo>
                  <a:pt x="390944" y="125475"/>
                </a:lnTo>
                <a:lnTo>
                  <a:pt x="372262" y="90424"/>
                </a:lnTo>
                <a:lnTo>
                  <a:pt x="346887" y="59562"/>
                </a:lnTo>
                <a:lnTo>
                  <a:pt x="315937" y="34162"/>
                </a:lnTo>
                <a:lnTo>
                  <a:pt x="280962" y="15494"/>
                </a:lnTo>
                <a:lnTo>
                  <a:pt x="243027" y="3937"/>
                </a:lnTo>
                <a:lnTo>
                  <a:pt x="203200" y="0"/>
                </a:lnTo>
                <a:close/>
              </a:path>
            </a:pathLst>
          </a:cu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bg object 16"/>
          <p:cNvSpPr/>
          <p:nvPr/>
        </p:nvSpPr>
        <p:spPr>
          <a:xfrm>
            <a:off x="0" y="0"/>
            <a:ext cx="9143640" cy="514332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5143320"/>
              <a:gd name="textAreaBottom" fmla="*/ 5143680 h 5143320"/>
            </a:gdLst>
            <a:ahLst/>
            <a:rect l="textAreaLeft" t="textAreaTop" r="textAreaRight" b="textAreaBottom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c4c4c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bg object 17" descr=""/>
          <p:cNvPicPr/>
          <p:nvPr/>
        </p:nvPicPr>
        <p:blipFill>
          <a:blip r:embed="rId3"/>
          <a:stretch/>
        </p:blipFill>
        <p:spPr>
          <a:xfrm>
            <a:off x="2947320" y="1729800"/>
            <a:ext cx="3248640" cy="875880"/>
          </a:xfrm>
          <a:prstGeom prst="rect">
            <a:avLst/>
          </a:prstGeom>
          <a:ln w="0">
            <a:noFill/>
          </a:ln>
        </p:spPr>
      </p:pic>
      <p:pic>
        <p:nvPicPr>
          <p:cNvPr id="5" name="bg object 18" descr=""/>
          <p:cNvPicPr/>
          <p:nvPr/>
        </p:nvPicPr>
        <p:blipFill>
          <a:blip r:embed="rId4"/>
          <a:stretch/>
        </p:blipFill>
        <p:spPr>
          <a:xfrm>
            <a:off x="3733920" y="905400"/>
            <a:ext cx="1676160" cy="6746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ftr" idx="1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2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3"/>
          </p:nvPr>
        </p:nvSpPr>
        <p:spPr>
          <a:xfrm>
            <a:off x="8820000" y="4843440"/>
            <a:ext cx="219240" cy="15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fld id="{896228A5-9C5A-45D9-9175-018E8A2663A6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bg object 16" descr=""/>
          <p:cNvPicPr/>
          <p:nvPr/>
        </p:nvPicPr>
        <p:blipFill>
          <a:blip r:embed="rId2"/>
          <a:stretch/>
        </p:blipFill>
        <p:spPr>
          <a:xfrm>
            <a:off x="99000" y="103680"/>
            <a:ext cx="779760" cy="187920"/>
          </a:xfrm>
          <a:prstGeom prst="rect">
            <a:avLst/>
          </a:prstGeom>
          <a:ln w="0">
            <a:noFill/>
          </a:ln>
        </p:spPr>
      </p:pic>
      <p:sp>
        <p:nvSpPr>
          <p:cNvPr id="48" name="bg object 17" hidden="1"/>
          <p:cNvSpPr/>
          <p:nvPr/>
        </p:nvSpPr>
        <p:spPr>
          <a:xfrm>
            <a:off x="0" y="599040"/>
            <a:ext cx="1375560" cy="360"/>
          </a:xfrm>
          <a:custGeom>
            <a:avLst/>
            <a:gdLst>
              <a:gd name="textAreaLeft" fmla="*/ 0 w 1375560"/>
              <a:gd name="textAreaRight" fmla="*/ 1375920 w 137556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1376045" h="0">
                <a:moveTo>
                  <a:pt x="0" y="0"/>
                </a:moveTo>
                <a:lnTo>
                  <a:pt x="1375918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bg object 18" hidden="1"/>
          <p:cNvSpPr/>
          <p:nvPr/>
        </p:nvSpPr>
        <p:spPr>
          <a:xfrm>
            <a:off x="816840" y="394560"/>
            <a:ext cx="406080" cy="406080"/>
          </a:xfrm>
          <a:custGeom>
            <a:avLst/>
            <a:gdLst>
              <a:gd name="textAreaLeft" fmla="*/ 0 w 406080"/>
              <a:gd name="textAreaRight" fmla="*/ 406440 w 406080"/>
              <a:gd name="textAreaTop" fmla="*/ 0 h 406080"/>
              <a:gd name="textAreaBottom" fmla="*/ 406440 h 406080"/>
            </a:gdLst>
            <a:ahLst/>
            <a:rect l="textAreaLeft" t="textAreaTop" r="textAreaRight" b="textAreaBottom"/>
            <a:pathLst>
              <a:path w="406400" h="406400">
                <a:moveTo>
                  <a:pt x="203200" y="0"/>
                </a:moveTo>
                <a:lnTo>
                  <a:pt x="156616" y="5334"/>
                </a:lnTo>
                <a:lnTo>
                  <a:pt x="113842" y="20700"/>
                </a:lnTo>
                <a:lnTo>
                  <a:pt x="76111" y="44704"/>
                </a:lnTo>
                <a:lnTo>
                  <a:pt x="44640" y="76073"/>
                </a:lnTo>
                <a:lnTo>
                  <a:pt x="20650" y="113792"/>
                </a:lnTo>
                <a:lnTo>
                  <a:pt x="5372" y="156591"/>
                </a:lnTo>
                <a:lnTo>
                  <a:pt x="0" y="203200"/>
                </a:lnTo>
                <a:lnTo>
                  <a:pt x="5372" y="249809"/>
                </a:lnTo>
                <a:lnTo>
                  <a:pt x="20650" y="292608"/>
                </a:lnTo>
                <a:lnTo>
                  <a:pt x="44640" y="330326"/>
                </a:lnTo>
                <a:lnTo>
                  <a:pt x="76111" y="361823"/>
                </a:lnTo>
                <a:lnTo>
                  <a:pt x="113842" y="385699"/>
                </a:lnTo>
                <a:lnTo>
                  <a:pt x="156616" y="401066"/>
                </a:lnTo>
                <a:lnTo>
                  <a:pt x="203200" y="406400"/>
                </a:lnTo>
                <a:lnTo>
                  <a:pt x="249796" y="401066"/>
                </a:lnTo>
                <a:lnTo>
                  <a:pt x="292569" y="385699"/>
                </a:lnTo>
                <a:lnTo>
                  <a:pt x="330301" y="361823"/>
                </a:lnTo>
                <a:lnTo>
                  <a:pt x="361759" y="330326"/>
                </a:lnTo>
                <a:lnTo>
                  <a:pt x="385749" y="292608"/>
                </a:lnTo>
                <a:lnTo>
                  <a:pt x="401040" y="249809"/>
                </a:lnTo>
                <a:lnTo>
                  <a:pt x="406400" y="203200"/>
                </a:lnTo>
                <a:lnTo>
                  <a:pt x="402463" y="163322"/>
                </a:lnTo>
                <a:lnTo>
                  <a:pt x="390944" y="125475"/>
                </a:lnTo>
                <a:lnTo>
                  <a:pt x="372262" y="90424"/>
                </a:lnTo>
                <a:lnTo>
                  <a:pt x="346887" y="59562"/>
                </a:lnTo>
                <a:lnTo>
                  <a:pt x="315937" y="34162"/>
                </a:lnTo>
                <a:lnTo>
                  <a:pt x="280962" y="15494"/>
                </a:lnTo>
                <a:lnTo>
                  <a:pt x="243027" y="3937"/>
                </a:lnTo>
                <a:lnTo>
                  <a:pt x="203200" y="0"/>
                </a:lnTo>
                <a:close/>
              </a:path>
            </a:pathLst>
          </a:cu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bg object 16" descr=""/>
          <p:cNvPicPr/>
          <p:nvPr/>
        </p:nvPicPr>
        <p:blipFill>
          <a:blip r:embed="rId3"/>
          <a:stretch/>
        </p:blipFill>
        <p:spPr>
          <a:xfrm>
            <a:off x="99000" y="103680"/>
            <a:ext cx="779760" cy="18792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444760" y="846000"/>
            <a:ext cx="4254480" cy="9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60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E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182960"/>
            <a:ext cx="39772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709160" y="1182960"/>
            <a:ext cx="39772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ftr" idx="4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 idx="5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sldNum" idx="6"/>
          </p:nvPr>
        </p:nvSpPr>
        <p:spPr>
          <a:xfrm>
            <a:off x="8820000" y="4843440"/>
            <a:ext cx="219240" cy="15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fld id="{E8F9FCFE-CEF4-44F7-AD10-5FB6801CB605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bg object 16" descr=""/>
          <p:cNvPicPr/>
          <p:nvPr/>
        </p:nvPicPr>
        <p:blipFill>
          <a:blip r:embed="rId2"/>
          <a:stretch/>
        </p:blipFill>
        <p:spPr>
          <a:xfrm>
            <a:off x="99000" y="103680"/>
            <a:ext cx="779760" cy="187920"/>
          </a:xfrm>
          <a:prstGeom prst="rect">
            <a:avLst/>
          </a:prstGeom>
          <a:ln w="0">
            <a:noFill/>
          </a:ln>
        </p:spPr>
      </p:pic>
      <p:sp>
        <p:nvSpPr>
          <p:cNvPr id="94" name="bg object 17" hidden="1"/>
          <p:cNvSpPr/>
          <p:nvPr/>
        </p:nvSpPr>
        <p:spPr>
          <a:xfrm>
            <a:off x="0" y="599040"/>
            <a:ext cx="1375560" cy="360"/>
          </a:xfrm>
          <a:custGeom>
            <a:avLst/>
            <a:gdLst>
              <a:gd name="textAreaLeft" fmla="*/ 0 w 1375560"/>
              <a:gd name="textAreaRight" fmla="*/ 1375920 w 137556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1376045" h="0">
                <a:moveTo>
                  <a:pt x="0" y="0"/>
                </a:moveTo>
                <a:lnTo>
                  <a:pt x="1375918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bg object 18" hidden="1"/>
          <p:cNvSpPr/>
          <p:nvPr/>
        </p:nvSpPr>
        <p:spPr>
          <a:xfrm>
            <a:off x="816840" y="394560"/>
            <a:ext cx="406080" cy="406080"/>
          </a:xfrm>
          <a:custGeom>
            <a:avLst/>
            <a:gdLst>
              <a:gd name="textAreaLeft" fmla="*/ 0 w 406080"/>
              <a:gd name="textAreaRight" fmla="*/ 406440 w 406080"/>
              <a:gd name="textAreaTop" fmla="*/ 0 h 406080"/>
              <a:gd name="textAreaBottom" fmla="*/ 406440 h 406080"/>
            </a:gdLst>
            <a:ahLst/>
            <a:rect l="textAreaLeft" t="textAreaTop" r="textAreaRight" b="textAreaBottom"/>
            <a:pathLst>
              <a:path w="406400" h="406400">
                <a:moveTo>
                  <a:pt x="203200" y="0"/>
                </a:moveTo>
                <a:lnTo>
                  <a:pt x="156616" y="5334"/>
                </a:lnTo>
                <a:lnTo>
                  <a:pt x="113842" y="20700"/>
                </a:lnTo>
                <a:lnTo>
                  <a:pt x="76111" y="44704"/>
                </a:lnTo>
                <a:lnTo>
                  <a:pt x="44640" y="76073"/>
                </a:lnTo>
                <a:lnTo>
                  <a:pt x="20650" y="113792"/>
                </a:lnTo>
                <a:lnTo>
                  <a:pt x="5372" y="156591"/>
                </a:lnTo>
                <a:lnTo>
                  <a:pt x="0" y="203200"/>
                </a:lnTo>
                <a:lnTo>
                  <a:pt x="5372" y="249809"/>
                </a:lnTo>
                <a:lnTo>
                  <a:pt x="20650" y="292608"/>
                </a:lnTo>
                <a:lnTo>
                  <a:pt x="44640" y="330326"/>
                </a:lnTo>
                <a:lnTo>
                  <a:pt x="76111" y="361823"/>
                </a:lnTo>
                <a:lnTo>
                  <a:pt x="113842" y="385699"/>
                </a:lnTo>
                <a:lnTo>
                  <a:pt x="156616" y="401066"/>
                </a:lnTo>
                <a:lnTo>
                  <a:pt x="203200" y="406400"/>
                </a:lnTo>
                <a:lnTo>
                  <a:pt x="249796" y="401066"/>
                </a:lnTo>
                <a:lnTo>
                  <a:pt x="292569" y="385699"/>
                </a:lnTo>
                <a:lnTo>
                  <a:pt x="330301" y="361823"/>
                </a:lnTo>
                <a:lnTo>
                  <a:pt x="361759" y="330326"/>
                </a:lnTo>
                <a:lnTo>
                  <a:pt x="385749" y="292608"/>
                </a:lnTo>
                <a:lnTo>
                  <a:pt x="401040" y="249809"/>
                </a:lnTo>
                <a:lnTo>
                  <a:pt x="406400" y="203200"/>
                </a:lnTo>
                <a:lnTo>
                  <a:pt x="402463" y="163322"/>
                </a:lnTo>
                <a:lnTo>
                  <a:pt x="390944" y="125475"/>
                </a:lnTo>
                <a:lnTo>
                  <a:pt x="372262" y="90424"/>
                </a:lnTo>
                <a:lnTo>
                  <a:pt x="346887" y="59562"/>
                </a:lnTo>
                <a:lnTo>
                  <a:pt x="315937" y="34162"/>
                </a:lnTo>
                <a:lnTo>
                  <a:pt x="280962" y="15494"/>
                </a:lnTo>
                <a:lnTo>
                  <a:pt x="243027" y="3937"/>
                </a:lnTo>
                <a:lnTo>
                  <a:pt x="203200" y="0"/>
                </a:lnTo>
                <a:close/>
              </a:path>
            </a:pathLst>
          </a:cu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bg object 16" descr=""/>
          <p:cNvPicPr/>
          <p:nvPr/>
        </p:nvPicPr>
        <p:blipFill>
          <a:blip r:embed="rId3"/>
          <a:stretch/>
        </p:blipFill>
        <p:spPr>
          <a:xfrm>
            <a:off x="99000" y="103680"/>
            <a:ext cx="779760" cy="18792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444760" y="846000"/>
            <a:ext cx="4254480" cy="9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60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E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7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dt" idx="8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sldNum" idx="9"/>
          </p:nvPr>
        </p:nvSpPr>
        <p:spPr>
          <a:xfrm>
            <a:off x="8820000" y="4843440"/>
            <a:ext cx="219240" cy="15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fld id="{978B7AB5-A468-40F5-B92E-7990E0235674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bg object 16" descr=""/>
          <p:cNvPicPr/>
          <p:nvPr/>
        </p:nvPicPr>
        <p:blipFill>
          <a:blip r:embed="rId2"/>
          <a:stretch/>
        </p:blipFill>
        <p:spPr>
          <a:xfrm>
            <a:off x="99000" y="103680"/>
            <a:ext cx="779760" cy="187920"/>
          </a:xfrm>
          <a:prstGeom prst="rect">
            <a:avLst/>
          </a:prstGeom>
          <a:ln w="0">
            <a:noFill/>
          </a:ln>
        </p:spPr>
      </p:pic>
      <p:sp>
        <p:nvSpPr>
          <p:cNvPr id="139" name="bg object 17"/>
          <p:cNvSpPr/>
          <p:nvPr/>
        </p:nvSpPr>
        <p:spPr>
          <a:xfrm>
            <a:off x="0" y="599040"/>
            <a:ext cx="1375560" cy="360"/>
          </a:xfrm>
          <a:custGeom>
            <a:avLst/>
            <a:gdLst>
              <a:gd name="textAreaLeft" fmla="*/ 0 w 1375560"/>
              <a:gd name="textAreaRight" fmla="*/ 1375920 w 137556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1376045" h="0">
                <a:moveTo>
                  <a:pt x="0" y="0"/>
                </a:moveTo>
                <a:lnTo>
                  <a:pt x="1375918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bg object 18"/>
          <p:cNvSpPr/>
          <p:nvPr/>
        </p:nvSpPr>
        <p:spPr>
          <a:xfrm>
            <a:off x="816840" y="394560"/>
            <a:ext cx="406080" cy="406080"/>
          </a:xfrm>
          <a:custGeom>
            <a:avLst/>
            <a:gdLst>
              <a:gd name="textAreaLeft" fmla="*/ 0 w 406080"/>
              <a:gd name="textAreaRight" fmla="*/ 406440 w 406080"/>
              <a:gd name="textAreaTop" fmla="*/ 0 h 406080"/>
              <a:gd name="textAreaBottom" fmla="*/ 406440 h 406080"/>
            </a:gdLst>
            <a:ahLst/>
            <a:rect l="textAreaLeft" t="textAreaTop" r="textAreaRight" b="textAreaBottom"/>
            <a:pathLst>
              <a:path w="406400" h="406400">
                <a:moveTo>
                  <a:pt x="203200" y="0"/>
                </a:moveTo>
                <a:lnTo>
                  <a:pt x="156616" y="5334"/>
                </a:lnTo>
                <a:lnTo>
                  <a:pt x="113842" y="20700"/>
                </a:lnTo>
                <a:lnTo>
                  <a:pt x="76111" y="44704"/>
                </a:lnTo>
                <a:lnTo>
                  <a:pt x="44640" y="76073"/>
                </a:lnTo>
                <a:lnTo>
                  <a:pt x="20650" y="113792"/>
                </a:lnTo>
                <a:lnTo>
                  <a:pt x="5372" y="156591"/>
                </a:lnTo>
                <a:lnTo>
                  <a:pt x="0" y="203200"/>
                </a:lnTo>
                <a:lnTo>
                  <a:pt x="5372" y="249809"/>
                </a:lnTo>
                <a:lnTo>
                  <a:pt x="20650" y="292608"/>
                </a:lnTo>
                <a:lnTo>
                  <a:pt x="44640" y="330326"/>
                </a:lnTo>
                <a:lnTo>
                  <a:pt x="76111" y="361823"/>
                </a:lnTo>
                <a:lnTo>
                  <a:pt x="113842" y="385699"/>
                </a:lnTo>
                <a:lnTo>
                  <a:pt x="156616" y="401066"/>
                </a:lnTo>
                <a:lnTo>
                  <a:pt x="203200" y="406400"/>
                </a:lnTo>
                <a:lnTo>
                  <a:pt x="249796" y="401066"/>
                </a:lnTo>
                <a:lnTo>
                  <a:pt x="292569" y="385699"/>
                </a:lnTo>
                <a:lnTo>
                  <a:pt x="330301" y="361823"/>
                </a:lnTo>
                <a:lnTo>
                  <a:pt x="361759" y="330326"/>
                </a:lnTo>
                <a:lnTo>
                  <a:pt x="385749" y="292608"/>
                </a:lnTo>
                <a:lnTo>
                  <a:pt x="401040" y="249809"/>
                </a:lnTo>
                <a:lnTo>
                  <a:pt x="406400" y="203200"/>
                </a:lnTo>
                <a:lnTo>
                  <a:pt x="402463" y="163322"/>
                </a:lnTo>
                <a:lnTo>
                  <a:pt x="390944" y="125475"/>
                </a:lnTo>
                <a:lnTo>
                  <a:pt x="372262" y="90424"/>
                </a:lnTo>
                <a:lnTo>
                  <a:pt x="346887" y="59562"/>
                </a:lnTo>
                <a:lnTo>
                  <a:pt x="315937" y="34162"/>
                </a:lnTo>
                <a:lnTo>
                  <a:pt x="280962" y="15494"/>
                </a:lnTo>
                <a:lnTo>
                  <a:pt x="243027" y="3937"/>
                </a:lnTo>
                <a:lnTo>
                  <a:pt x="203200" y="0"/>
                </a:lnTo>
                <a:close/>
              </a:path>
            </a:pathLst>
          </a:cu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444760" y="846000"/>
            <a:ext cx="4254480" cy="9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60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s-E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971000" y="2139120"/>
            <a:ext cx="5201640" cy="259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ftr" idx="10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dt" idx="11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sldNum" idx="12"/>
          </p:nvPr>
        </p:nvSpPr>
        <p:spPr>
          <a:xfrm>
            <a:off x="8820000" y="4843440"/>
            <a:ext cx="219240" cy="15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fld id="{2E02EEA7-FE3F-4FAC-9FB5-17324DC92991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8" descr=""/>
          <p:cNvPicPr/>
          <p:nvPr/>
        </p:nvPicPr>
        <p:blipFill>
          <a:blip r:embed="rId2"/>
          <a:stretch/>
        </p:blipFill>
        <p:spPr>
          <a:xfrm>
            <a:off x="7515000" y="249840"/>
            <a:ext cx="1429920" cy="71784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1"/>
          <p:cNvSpPr/>
          <p:nvPr/>
        </p:nvSpPr>
        <p:spPr>
          <a:xfrm>
            <a:off x="360" y="-142560"/>
            <a:ext cx="9268920" cy="5522400"/>
          </a:xfrm>
          <a:prstGeom prst="rect">
            <a:avLst/>
          </a:prstGeom>
          <a:solidFill>
            <a:srgbClr val="009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s-E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Line 2"/>
          <p:cNvSpPr/>
          <p:nvPr/>
        </p:nvSpPr>
        <p:spPr>
          <a:xfrm>
            <a:off x="2236680" y="249840"/>
            <a:ext cx="18000" cy="4806720"/>
          </a:xfrm>
          <a:prstGeom prst="line">
            <a:avLst/>
          </a:prstGeom>
          <a:ln w="25560">
            <a:solidFill>
              <a:srgbClr val="f9f9f9">
                <a:alpha val="50000"/>
              </a:srgb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5" name="Imagen 5" descr=""/>
          <p:cNvPicPr/>
          <p:nvPr/>
        </p:nvPicPr>
        <p:blipFill>
          <a:blip r:embed="rId3"/>
          <a:stretch/>
        </p:blipFill>
        <p:spPr>
          <a:xfrm>
            <a:off x="246240" y="1004760"/>
            <a:ext cx="1844280" cy="4212720"/>
          </a:xfrm>
          <a:prstGeom prst="rect">
            <a:avLst/>
          </a:prstGeom>
          <a:ln w="0">
            <a:noFill/>
          </a:ln>
        </p:spPr>
      </p:pic>
      <p:sp>
        <p:nvSpPr>
          <p:cNvPr id="186" name="CustomShape 3"/>
          <p:cNvSpPr/>
          <p:nvPr/>
        </p:nvSpPr>
        <p:spPr>
          <a:xfrm rot="10800000">
            <a:off x="3632760" y="8789760"/>
            <a:ext cx="1662120" cy="3803040"/>
          </a:xfrm>
          <a:prstGeom prst="rect">
            <a:avLst/>
          </a:prstGeom>
          <a:solidFill>
            <a:srgbClr val="009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7" name="Imagen 9" descr=""/>
          <p:cNvPicPr/>
          <p:nvPr/>
        </p:nvPicPr>
        <p:blipFill>
          <a:blip r:embed="rId4"/>
          <a:stretch/>
        </p:blipFill>
        <p:spPr>
          <a:xfrm>
            <a:off x="391680" y="394200"/>
            <a:ext cx="1514520" cy="609480"/>
          </a:xfrm>
          <a:prstGeom prst="rect">
            <a:avLst/>
          </a:prstGeom>
          <a:ln w="0">
            <a:noFill/>
          </a:ln>
        </p:spPr>
      </p:pic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docs.docker.com/compose/wordpress/" TargetMode="External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jpeg"/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2542320" y="1442880"/>
            <a:ext cx="6600600" cy="17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FUNDAMENTALS -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DOCKER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(Containers)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LECTURE IV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3735000" y="3642840"/>
            <a:ext cx="5505120" cy="44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Jose Luis Gómez Ortega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2430000" y="3592080"/>
            <a:ext cx="375984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2449080" y="4683960"/>
            <a:ext cx="2892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MDA - MIA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6840000" y="4700520"/>
            <a:ext cx="2132280" cy="3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2024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64240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4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8" strike="noStrike">
                <a:solidFill>
                  <a:srgbClr val="000000"/>
                </a:solidFill>
                <a:latin typeface="Palatino Linotype"/>
              </a:rPr>
              <a:t>Monitoring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object 4"/>
          <p:cNvSpPr/>
          <p:nvPr/>
        </p:nvSpPr>
        <p:spPr>
          <a:xfrm>
            <a:off x="1215000" y="1125360"/>
            <a:ext cx="2427840" cy="13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0" bIns="0" anchor="t">
            <a:spAutoFit/>
          </a:bodyPr>
          <a:p>
            <a:pPr marL="334080" indent="-321840">
              <a:lnSpc>
                <a:spcPct val="100000"/>
              </a:lnSpc>
              <a:spcBef>
                <a:spcPts val="850"/>
              </a:spcBef>
              <a:buClr>
                <a:srgbClr val="4985e7"/>
              </a:buClr>
              <a:buSzPct val="107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images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935"/>
              </a:spcBef>
              <a:buClr>
                <a:srgbClr val="4985e7"/>
              </a:buClr>
              <a:buSzPct val="107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logs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941"/>
              </a:spcBef>
              <a:buClr>
                <a:srgbClr val="4985e7"/>
              </a:buClr>
              <a:buSzPct val="107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top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944"/>
              </a:spcBef>
              <a:buClr>
                <a:srgbClr val="4985e7"/>
              </a:buClr>
              <a:buSzPct val="107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docker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compose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events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sldNum" idx="20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11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object 3" descr=""/>
          <p:cNvPicPr/>
          <p:nvPr/>
        </p:nvPicPr>
        <p:blipFill>
          <a:blip r:embed="rId1"/>
          <a:stretch/>
        </p:blipFill>
        <p:spPr>
          <a:xfrm>
            <a:off x="5393160" y="986400"/>
            <a:ext cx="3116520" cy="2609640"/>
          </a:xfrm>
          <a:prstGeom prst="rect">
            <a:avLst/>
          </a:prstGeom>
          <a:ln w="0">
            <a:noFill/>
          </a:ln>
        </p:spPr>
      </p:pic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64240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4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8" strike="noStrike">
                <a:solidFill>
                  <a:srgbClr val="000000"/>
                </a:solidFill>
                <a:latin typeface="Palatino Linotype"/>
              </a:rPr>
              <a:t>Monitoring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ldNum" idx="21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12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object 5"/>
          <p:cNvSpPr/>
          <p:nvPr/>
        </p:nvSpPr>
        <p:spPr>
          <a:xfrm>
            <a:off x="754920" y="1153080"/>
            <a:ext cx="4269960" cy="25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14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</a:rPr>
              <a:t>xerc</a:t>
            </a:r>
            <a:r>
              <a:rPr b="1" lang="es-ES" sz="1500" spc="-106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s-ES" sz="1500" spc="-17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</a:rPr>
              <a:t>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rea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docke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2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co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pos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ﬁ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lvl="2" marL="1251720" indent="-314280">
              <a:lnSpc>
                <a:spcPct val="100000"/>
              </a:lnSpc>
              <a:buClr>
                <a:srgbClr val="a3c1f4"/>
              </a:buClr>
              <a:buFont typeface="OpenSymbol"/>
              <a:buChar char="■"/>
              <a:tabLst>
                <a:tab algn="l" pos="1251720"/>
                <a:tab algn="l" pos="1252080"/>
              </a:tabLst>
            </a:pPr>
            <a:r>
              <a:rPr b="0" lang="es-ES" sz="1200" spc="-66" strike="noStrike">
                <a:solidFill>
                  <a:srgbClr val="000000"/>
                </a:solidFill>
                <a:latin typeface="Arial MT"/>
              </a:rPr>
              <a:t>Us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13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</a:rPr>
              <a:t>h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ﬁl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: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lvl="2" marL="1251720" indent="-314280">
              <a:lnSpc>
                <a:spcPct val="100000"/>
              </a:lnSpc>
              <a:buClr>
                <a:srgbClr val="a3c1f4"/>
              </a:buClr>
              <a:buFont typeface="OpenSymbol"/>
              <a:buChar char="■"/>
              <a:tabLst>
                <a:tab algn="l" pos="1251720"/>
                <a:tab algn="l" pos="1252080"/>
              </a:tabLst>
            </a:pPr>
            <a:r>
              <a:rPr b="0" lang="es-ES" sz="1200" spc="-15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 MT"/>
                <a:hlinkClick r:id="rId2"/>
              </a:rPr>
              <a:t>https://docs.docker.com/compose/wordpress/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251720"/>
                <a:tab algn="l" pos="1252080"/>
              </a:tabLst>
            </a:pP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1251720"/>
                <a:tab algn="l" pos="1252080"/>
              </a:tabLst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docke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co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pos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up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58" strike="noStrike">
                <a:solidFill>
                  <a:srgbClr val="000000"/>
                </a:solidFill>
                <a:latin typeface="Arial MT"/>
              </a:rPr>
              <a:t>–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d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25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Try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understand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the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file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25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184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38" strike="noStrike">
                <a:solidFill>
                  <a:srgbClr val="000000"/>
                </a:solidFill>
                <a:latin typeface="Arial MT"/>
              </a:rPr>
              <a:t>Get</a:t>
            </a:r>
            <a:r>
              <a:rPr b="0" lang="es-ES" sz="1200" spc="123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38" strike="noStrike">
                <a:solidFill>
                  <a:srgbClr val="000000"/>
                </a:solidFill>
                <a:latin typeface="Arial MT"/>
              </a:rPr>
              <a:t>logs</a:t>
            </a:r>
            <a:r>
              <a:rPr b="0" lang="es-ES" sz="1200" spc="13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32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200" spc="109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43" strike="noStrike">
                <a:solidFill>
                  <a:srgbClr val="000000"/>
                </a:solidFill>
                <a:latin typeface="Arial MT"/>
              </a:rPr>
              <a:t>running</a:t>
            </a:r>
            <a:r>
              <a:rPr b="0" lang="es-ES" sz="1200" spc="123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49" strike="noStrike">
                <a:solidFill>
                  <a:srgbClr val="000000"/>
                </a:solidFill>
                <a:latin typeface="Arial MT"/>
              </a:rPr>
              <a:t>processes</a:t>
            </a:r>
            <a:r>
              <a:rPr b="0" lang="es-ES" sz="1200" spc="128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29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s-ES" sz="1200" spc="128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43" strike="noStrike">
                <a:solidFill>
                  <a:srgbClr val="000000"/>
                </a:solidFill>
                <a:latin typeface="Arial MT"/>
              </a:rPr>
              <a:t>running </a:t>
            </a:r>
            <a:r>
              <a:rPr b="0" lang="es-ES" sz="1200" spc="-3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49" strike="noStrike">
                <a:solidFill>
                  <a:srgbClr val="000000"/>
                </a:solidFill>
                <a:latin typeface="Arial MT"/>
              </a:rPr>
              <a:t>containers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32056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4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8" strike="noStrike">
                <a:solidFill>
                  <a:srgbClr val="000000"/>
                </a:solidFill>
                <a:latin typeface="Palatino Linotype"/>
              </a:rPr>
              <a:t>Building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sldNum" idx="22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object 4"/>
          <p:cNvSpPr/>
          <p:nvPr/>
        </p:nvSpPr>
        <p:spPr>
          <a:xfrm>
            <a:off x="923040" y="900000"/>
            <a:ext cx="7347240" cy="36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Docker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Compose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can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also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be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used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build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your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docker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images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tabLst>
                <a:tab algn="l" pos="337320"/>
                <a:tab algn="l" pos="33768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8736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97740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977400"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“</a:t>
            </a:r>
            <a:r>
              <a:rPr b="1" lang="es-ES" sz="1600" spc="-41" strike="noStrike">
                <a:solidFill>
                  <a:srgbClr val="000000"/>
                </a:solidFill>
                <a:latin typeface="Arial"/>
              </a:rPr>
              <a:t>docker</a:t>
            </a:r>
            <a:r>
              <a:rPr b="1" lang="es-ES" sz="1600" spc="-5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600" spc="-41" strike="noStrike">
                <a:solidFill>
                  <a:srgbClr val="000000"/>
                </a:solidFill>
                <a:latin typeface="Arial"/>
              </a:rPr>
              <a:t>compose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</a:rPr>
              <a:t>build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”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builds</a:t>
            </a:r>
            <a:r>
              <a:rPr b="0" lang="es-ES" sz="16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image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1" strike="noStrike">
                <a:solidFill>
                  <a:srgbClr val="000000"/>
                </a:solidFill>
                <a:latin typeface="Arial MT"/>
              </a:rPr>
              <a:t>if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the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tag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</a:rPr>
              <a:t>build</a:t>
            </a:r>
            <a:r>
              <a:rPr b="1" lang="es-ES" sz="1600" spc="-4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600" spc="-21" strike="noStrike">
                <a:solidFill>
                  <a:srgbClr val="000000"/>
                </a:solidFill>
                <a:latin typeface="Arial MT"/>
              </a:rPr>
              <a:t>is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set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2340000" cy="2404800"/>
          </a:xfrm>
          <a:prstGeom prst="rect">
            <a:avLst/>
          </a:prstGeom>
          <a:ln w="0">
            <a:noFill/>
          </a:ln>
        </p:spPr>
      </p:pic>
      <p:pic>
        <p:nvPicPr>
          <p:cNvPr id="394" name="" descr=""/>
          <p:cNvPicPr/>
          <p:nvPr/>
        </p:nvPicPr>
        <p:blipFill>
          <a:blip r:embed="rId2"/>
          <a:stretch/>
        </p:blipFill>
        <p:spPr>
          <a:xfrm>
            <a:off x="4039200" y="1368000"/>
            <a:ext cx="4852800" cy="21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object 3" descr=""/>
          <p:cNvPicPr/>
          <p:nvPr/>
        </p:nvPicPr>
        <p:blipFill>
          <a:blip r:embed="rId1"/>
          <a:stretch/>
        </p:blipFill>
        <p:spPr>
          <a:xfrm>
            <a:off x="6367320" y="2752920"/>
            <a:ext cx="2631240" cy="1995120"/>
          </a:xfrm>
          <a:prstGeom prst="rect">
            <a:avLst/>
          </a:prstGeom>
          <a:ln w="0">
            <a:noFill/>
          </a:ln>
        </p:spPr>
      </p:pic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32056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4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8" strike="noStrike">
                <a:solidFill>
                  <a:srgbClr val="000000"/>
                </a:solidFill>
                <a:latin typeface="Palatino Linotype"/>
              </a:rPr>
              <a:t>Building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ldNum" idx="23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14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" name="object 5"/>
          <p:cNvSpPr/>
          <p:nvPr/>
        </p:nvSpPr>
        <p:spPr>
          <a:xfrm>
            <a:off x="754920" y="1153080"/>
            <a:ext cx="5136120" cy="368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14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</a:rPr>
              <a:t>xerc</a:t>
            </a:r>
            <a:r>
              <a:rPr b="1" lang="es-ES" sz="1500" spc="-106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s-ES" sz="1500" spc="-17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</a:rPr>
              <a:t>3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Use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one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Dockerfile</a:t>
            </a:r>
            <a:r>
              <a:rPr b="0" lang="es-ES" sz="1200" spc="-12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s-ES" sz="12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2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previous</a:t>
            </a:r>
            <a:r>
              <a:rPr b="0" lang="es-ES" sz="1200" spc="21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exercise</a:t>
            </a:r>
            <a:r>
              <a:rPr b="0" lang="es-ES" sz="1200" spc="-11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create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your</a:t>
            </a:r>
            <a:r>
              <a:rPr b="0" lang="es-ES" sz="12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own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Docker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794520">
              <a:lnSpc>
                <a:spcPct val="100000"/>
              </a:lnSpc>
              <a:tabLst>
                <a:tab algn="l" pos="794520"/>
                <a:tab algn="l" pos="794880"/>
              </a:tabLst>
            </a:pP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ma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g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11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w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h</a:t>
            </a:r>
            <a:r>
              <a:rPr b="0" lang="es-ES" sz="12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omp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794520"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25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x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ecu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"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cke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r-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com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p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ose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up”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Execute</a:t>
            </a:r>
            <a:r>
              <a:rPr b="0" lang="es-ES" sz="12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“docker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stop”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x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ecu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“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docke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docke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r-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co</a:t>
            </a:r>
            <a:r>
              <a:rPr b="0" lang="es-ES" sz="1200" spc="4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p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se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p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2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–a”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Execute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“docker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down”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tabLst>
                <a:tab algn="l" pos="794520"/>
                <a:tab algn="l" pos="794880"/>
              </a:tabLst>
            </a:pP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buClr>
                <a:srgbClr val="4985e7"/>
              </a:buClr>
              <a:buSzPct val="108000"/>
              <a:buFont typeface="Arial MT"/>
              <a:buChar char="○"/>
              <a:tabLst>
                <a:tab algn="l" pos="794520"/>
                <a:tab algn="l" pos="794880"/>
              </a:tabLst>
            </a:pP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x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ecu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“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docke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2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docke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r-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co</a:t>
            </a:r>
            <a:r>
              <a:rPr b="0" lang="es-ES" sz="1200" spc="4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p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se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p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2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–a”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object 2"/>
          <p:cNvSpPr/>
          <p:nvPr/>
        </p:nvSpPr>
        <p:spPr>
          <a:xfrm>
            <a:off x="5791320" y="599040"/>
            <a:ext cx="3352320" cy="360"/>
          </a:xfrm>
          <a:custGeom>
            <a:avLst/>
            <a:gdLst>
              <a:gd name="textAreaLeft" fmla="*/ 0 w 3352320"/>
              <a:gd name="textAreaRight" fmla="*/ 3352680 w 335232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352800" h="0">
                <a:moveTo>
                  <a:pt x="0" y="0"/>
                </a:moveTo>
                <a:lnTo>
                  <a:pt x="335267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84112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38" strike="noStrike">
                <a:solidFill>
                  <a:srgbClr val="000000"/>
                </a:solidFill>
                <a:latin typeface="Palatino Linotype"/>
              </a:rPr>
              <a:t>Environment</a:t>
            </a:r>
            <a:r>
              <a:rPr b="1" lang="es-ES" sz="2000" spc="18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2" strike="noStrike">
                <a:solidFill>
                  <a:srgbClr val="000000"/>
                </a:solidFill>
                <a:latin typeface="Palatino Linotype"/>
              </a:rPr>
              <a:t>Variables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ldNum" idx="24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15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object 4"/>
          <p:cNvSpPr/>
          <p:nvPr/>
        </p:nvSpPr>
        <p:spPr>
          <a:xfrm>
            <a:off x="923040" y="1150200"/>
            <a:ext cx="463896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Docker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Compose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can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also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manage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env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variables.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object 6"/>
          <p:cNvSpPr/>
          <p:nvPr/>
        </p:nvSpPr>
        <p:spPr>
          <a:xfrm>
            <a:off x="923040" y="4121280"/>
            <a:ext cx="509112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Properties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 files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can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be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used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externalize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configuration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2700000" y="1676520"/>
            <a:ext cx="4500000" cy="228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object 2"/>
          <p:cNvGrpSpPr/>
          <p:nvPr/>
        </p:nvGrpSpPr>
        <p:grpSpPr>
          <a:xfrm>
            <a:off x="0" y="394560"/>
            <a:ext cx="1375560" cy="406080"/>
            <a:chOff x="0" y="394560"/>
            <a:chExt cx="1375560" cy="406080"/>
          </a:xfrm>
        </p:grpSpPr>
        <p:sp>
          <p:nvSpPr>
            <p:cNvPr id="407" name="object 3"/>
            <p:cNvSpPr/>
            <p:nvPr/>
          </p:nvSpPr>
          <p:spPr>
            <a:xfrm>
              <a:off x="0" y="599040"/>
              <a:ext cx="1375560" cy="360"/>
            </a:xfrm>
            <a:custGeom>
              <a:avLst/>
              <a:gdLst>
                <a:gd name="textAreaLeft" fmla="*/ 0 w 1375560"/>
                <a:gd name="textAreaRight" fmla="*/ 1375920 w 13755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8" name="object 4"/>
            <p:cNvSpPr/>
            <p:nvPr/>
          </p:nvSpPr>
          <p:spPr>
            <a:xfrm>
              <a:off x="816840" y="394560"/>
              <a:ext cx="406080" cy="406080"/>
            </a:xfrm>
            <a:custGeom>
              <a:avLst/>
              <a:gdLst>
                <a:gd name="textAreaLeft" fmla="*/ 0 w 406080"/>
                <a:gd name="textAreaRight" fmla="*/ 406440 w 406080"/>
                <a:gd name="textAreaTop" fmla="*/ 0 h 406080"/>
                <a:gd name="textAreaBottom" fmla="*/ 406440 h 40608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704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09" name="object 5"/>
          <p:cNvSpPr/>
          <p:nvPr/>
        </p:nvSpPr>
        <p:spPr>
          <a:xfrm>
            <a:off x="5791320" y="599040"/>
            <a:ext cx="3352320" cy="360"/>
          </a:xfrm>
          <a:custGeom>
            <a:avLst/>
            <a:gdLst>
              <a:gd name="textAreaLeft" fmla="*/ 0 w 3352320"/>
              <a:gd name="textAreaRight" fmla="*/ 3352680 w 335232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352800" h="0">
                <a:moveTo>
                  <a:pt x="0" y="0"/>
                </a:moveTo>
                <a:lnTo>
                  <a:pt x="335267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89396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32" strike="noStrike">
                <a:solidFill>
                  <a:srgbClr val="000000"/>
                </a:solidFill>
                <a:latin typeface="Palatino Linotype"/>
              </a:rPr>
              <a:t>Restart</a:t>
            </a:r>
            <a:r>
              <a:rPr b="1" lang="es-ES" sz="2000" spc="24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2" strike="noStrike">
                <a:solidFill>
                  <a:srgbClr val="000000"/>
                </a:solidFill>
                <a:latin typeface="Palatino Linotype"/>
              </a:rPr>
              <a:t>Policies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11" name="object 7"/>
          <p:cNvGrpSpPr/>
          <p:nvPr/>
        </p:nvGrpSpPr>
        <p:grpSpPr>
          <a:xfrm>
            <a:off x="918720" y="1115280"/>
            <a:ext cx="2849040" cy="3656520"/>
            <a:chOff x="918720" y="1115280"/>
            <a:chExt cx="2849040" cy="3656520"/>
          </a:xfrm>
        </p:grpSpPr>
        <p:pic>
          <p:nvPicPr>
            <p:cNvPr id="412" name="object 8" descr=""/>
            <p:cNvPicPr/>
            <p:nvPr/>
          </p:nvPicPr>
          <p:blipFill>
            <a:blip r:embed="rId1"/>
            <a:stretch/>
          </p:blipFill>
          <p:spPr>
            <a:xfrm>
              <a:off x="923400" y="1119960"/>
              <a:ext cx="2838960" cy="364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3" name="object 9"/>
            <p:cNvSpPr/>
            <p:nvPr/>
          </p:nvSpPr>
          <p:spPr>
            <a:xfrm>
              <a:off x="918720" y="1115280"/>
              <a:ext cx="2849040" cy="3656520"/>
            </a:xfrm>
            <a:custGeom>
              <a:avLst/>
              <a:gdLst>
                <a:gd name="textAreaLeft" fmla="*/ 0 w 2849040"/>
                <a:gd name="textAreaRight" fmla="*/ 2849400 w 2849040"/>
                <a:gd name="textAreaTop" fmla="*/ 0 h 3656520"/>
                <a:gd name="textAreaBottom" fmla="*/ 3656880 h 3656520"/>
              </a:gdLst>
              <a:ahLst/>
              <a:rect l="textAreaLeft" t="textAreaTop" r="textAreaRight" b="textAreaBottom"/>
              <a:pathLst>
                <a:path w="2849245" h="3656965">
                  <a:moveTo>
                    <a:pt x="0" y="3656457"/>
                  </a:moveTo>
                  <a:lnTo>
                    <a:pt x="2848736" y="3656457"/>
                  </a:lnTo>
                  <a:lnTo>
                    <a:pt x="2848736" y="0"/>
                  </a:lnTo>
                  <a:lnTo>
                    <a:pt x="0" y="0"/>
                  </a:lnTo>
                  <a:lnTo>
                    <a:pt x="0" y="3656457"/>
                  </a:lnTo>
                  <a:close/>
                </a:path>
              </a:pathLst>
            </a:custGeom>
            <a:noFill/>
            <a:ln w="9525">
              <a:solidFill>
                <a:srgbClr val="4f81b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14" name="object 10"/>
          <p:cNvGrpSpPr/>
          <p:nvPr/>
        </p:nvGrpSpPr>
        <p:grpSpPr>
          <a:xfrm>
            <a:off x="5100480" y="1109160"/>
            <a:ext cx="2819520" cy="3656520"/>
            <a:chOff x="5100480" y="1109160"/>
            <a:chExt cx="2819520" cy="3656520"/>
          </a:xfrm>
        </p:grpSpPr>
        <p:pic>
          <p:nvPicPr>
            <p:cNvPr id="415" name="object 11" descr=""/>
            <p:cNvPicPr/>
            <p:nvPr/>
          </p:nvPicPr>
          <p:blipFill>
            <a:blip r:embed="rId2"/>
            <a:stretch/>
          </p:blipFill>
          <p:spPr>
            <a:xfrm>
              <a:off x="5105520" y="1114200"/>
              <a:ext cx="2809800" cy="364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6" name="object 12"/>
            <p:cNvSpPr/>
            <p:nvPr/>
          </p:nvSpPr>
          <p:spPr>
            <a:xfrm>
              <a:off x="5100480" y="1109160"/>
              <a:ext cx="2819520" cy="3656520"/>
            </a:xfrm>
            <a:custGeom>
              <a:avLst/>
              <a:gdLst>
                <a:gd name="textAreaLeft" fmla="*/ 0 w 2819520"/>
                <a:gd name="textAreaRight" fmla="*/ 2819880 w 2819520"/>
                <a:gd name="textAreaTop" fmla="*/ 0 h 3656520"/>
                <a:gd name="textAreaBottom" fmla="*/ 3656880 h 3656520"/>
              </a:gdLst>
              <a:ahLst/>
              <a:rect l="textAreaLeft" t="textAreaTop" r="textAreaRight" b="textAreaBottom"/>
              <a:pathLst>
                <a:path w="2820034" h="3656965">
                  <a:moveTo>
                    <a:pt x="0" y="3656457"/>
                  </a:moveTo>
                  <a:lnTo>
                    <a:pt x="2819780" y="3656457"/>
                  </a:lnTo>
                  <a:lnTo>
                    <a:pt x="2819780" y="0"/>
                  </a:lnTo>
                  <a:lnTo>
                    <a:pt x="0" y="0"/>
                  </a:lnTo>
                  <a:lnTo>
                    <a:pt x="0" y="3656457"/>
                  </a:lnTo>
                  <a:close/>
                </a:path>
              </a:pathLst>
            </a:custGeom>
            <a:noFill/>
            <a:ln w="9524">
              <a:solidFill>
                <a:srgbClr val="4f81b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17" name="PlaceHolder 2"/>
          <p:cNvSpPr>
            <a:spLocks noGrp="1"/>
          </p:cNvSpPr>
          <p:nvPr>
            <p:ph type="sldNum" idx="25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16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object 2"/>
          <p:cNvSpPr/>
          <p:nvPr/>
        </p:nvSpPr>
        <p:spPr>
          <a:xfrm>
            <a:off x="5791320" y="599040"/>
            <a:ext cx="3352320" cy="360"/>
          </a:xfrm>
          <a:custGeom>
            <a:avLst/>
            <a:gdLst>
              <a:gd name="textAreaLeft" fmla="*/ 0 w 3352320"/>
              <a:gd name="textAreaRight" fmla="*/ 3352680 w 335232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352800" h="0">
                <a:moveTo>
                  <a:pt x="0" y="0"/>
                </a:moveTo>
                <a:lnTo>
                  <a:pt x="335267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32992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4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1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2" strike="noStrike">
                <a:solidFill>
                  <a:srgbClr val="000000"/>
                </a:solidFill>
                <a:latin typeface="Palatino Linotype"/>
              </a:rPr>
              <a:t>Volumes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object 4"/>
          <p:cNvSpPr/>
          <p:nvPr/>
        </p:nvSpPr>
        <p:spPr>
          <a:xfrm>
            <a:off x="923040" y="1150200"/>
            <a:ext cx="65044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21" strike="noStrike">
                <a:solidFill>
                  <a:srgbClr val="000000"/>
                </a:solidFill>
                <a:latin typeface="Arial MT"/>
              </a:rPr>
              <a:t>As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expected,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Docker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Compose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can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manage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the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same Volume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types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as </a:t>
            </a:r>
            <a:r>
              <a:rPr b="0" lang="es-ES" sz="1600" spc="-4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Docker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object 5"/>
          <p:cNvSpPr/>
          <p:nvPr/>
        </p:nvSpPr>
        <p:spPr>
          <a:xfrm>
            <a:off x="1193040" y="1960200"/>
            <a:ext cx="2196720" cy="15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non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</a:rPr>
              <a:t>y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ou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V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u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337320"/>
                <a:tab algn="l" pos="33768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Name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6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V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ume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85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Bi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n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41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600" spc="-46" strike="noStrike">
                <a:solidFill>
                  <a:srgbClr val="000000"/>
                </a:solidFill>
                <a:latin typeface="Arial MT"/>
              </a:rPr>
              <a:t>ount</a:t>
            </a: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s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ldNum" idx="26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17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object 9"/>
          <p:cNvSpPr/>
          <p:nvPr/>
        </p:nvSpPr>
        <p:spPr>
          <a:xfrm>
            <a:off x="899640" y="3217680"/>
            <a:ext cx="7399800" cy="14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744720">
              <a:lnSpc>
                <a:spcPct val="100000"/>
              </a:lnSpc>
              <a:spcBef>
                <a:spcPts val="99"/>
              </a:spcBef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744720">
              <a:lnSpc>
                <a:spcPct val="100000"/>
              </a:lnSpc>
              <a:spcBef>
                <a:spcPts val="45"/>
              </a:spcBef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50880" indent="-196920"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50880" indent="-196920">
              <a:lnSpc>
                <a:spcPct val="100000"/>
              </a:lnSpc>
              <a:spcBef>
                <a:spcPts val="51"/>
              </a:spcBef>
              <a:tabLst>
                <a:tab algn="l" pos="0"/>
              </a:tabLst>
            </a:pPr>
            <a:endParaRPr b="0" lang="es-ES" sz="185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600" spc="-35" strike="noStrike">
                <a:solidFill>
                  <a:srgbClr val="000000"/>
                </a:solidFill>
                <a:latin typeface="Arial"/>
              </a:rPr>
              <a:t>Docker</a:t>
            </a:r>
            <a:r>
              <a:rPr b="1" lang="es-ES" sz="1600" spc="-6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600" spc="-41" strike="noStrike">
                <a:solidFill>
                  <a:srgbClr val="000000"/>
                </a:solidFill>
                <a:latin typeface="Arial"/>
              </a:rPr>
              <a:t>compose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</a:rPr>
              <a:t>down</a:t>
            </a:r>
            <a:r>
              <a:rPr b="1" lang="es-ES" sz="1600" spc="-8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doesn’t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remove</a:t>
            </a:r>
            <a:r>
              <a:rPr b="0" lang="es-ES" sz="16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volumes,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use</a:t>
            </a:r>
            <a:r>
              <a:rPr b="0" lang="es-ES" sz="16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</a:rPr>
              <a:t>docker</a:t>
            </a:r>
            <a:r>
              <a:rPr b="1" lang="es-ES" sz="1600" spc="-5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600" spc="-46" strike="noStrike">
                <a:solidFill>
                  <a:srgbClr val="000000"/>
                </a:solidFill>
                <a:latin typeface="Arial"/>
              </a:rPr>
              <a:t>volume</a:t>
            </a:r>
            <a:r>
              <a:rPr b="1" lang="es-ES" sz="1600" spc="-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</a:rPr>
              <a:t>prune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spcBef>
                <a:spcPts val="6"/>
              </a:spcBef>
              <a:tabLst>
                <a:tab algn="l" pos="337320"/>
                <a:tab algn="l" pos="337680"/>
              </a:tabLst>
            </a:pPr>
            <a:r>
              <a:rPr b="0" lang="es-ES" sz="1600" spc="-35" strike="noStrike">
                <a:solidFill>
                  <a:srgbClr val="000000"/>
                </a:solidFill>
                <a:latin typeface="Arial MT"/>
              </a:rPr>
              <a:t>instead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4384080" y="1800000"/>
            <a:ext cx="3175920" cy="218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object 2"/>
          <p:cNvSpPr/>
          <p:nvPr/>
        </p:nvSpPr>
        <p:spPr>
          <a:xfrm>
            <a:off x="5791320" y="599040"/>
            <a:ext cx="3352320" cy="360"/>
          </a:xfrm>
          <a:custGeom>
            <a:avLst/>
            <a:gdLst>
              <a:gd name="textAreaLeft" fmla="*/ 0 w 3352320"/>
              <a:gd name="textAreaRight" fmla="*/ 3352680 w 335232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352800" h="0">
                <a:moveTo>
                  <a:pt x="0" y="0"/>
                </a:moveTo>
                <a:lnTo>
                  <a:pt x="335267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330984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-35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Compose</a:t>
            </a:r>
            <a:r>
              <a:rPr b="1" lang="es-ES" sz="2000" spc="4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8" strike="noStrike">
                <a:solidFill>
                  <a:srgbClr val="000000"/>
                </a:solidFill>
                <a:latin typeface="Palatino Linotype"/>
              </a:rPr>
              <a:t>Resources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sldNum" idx="27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21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8" name="object 4"/>
          <p:cNvSpPr/>
          <p:nvPr/>
        </p:nvSpPr>
        <p:spPr>
          <a:xfrm>
            <a:off x="923040" y="1148760"/>
            <a:ext cx="401868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Docker</a:t>
            </a:r>
            <a:r>
              <a:rPr b="0" lang="es-ES" sz="1400" spc="-3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compose</a:t>
            </a:r>
            <a:r>
              <a:rPr b="0" lang="es-ES" sz="1400" spc="-5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allows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to</a:t>
            </a:r>
            <a:r>
              <a:rPr b="0" lang="es-ES" sz="1400" spc="-1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define</a:t>
            </a:r>
            <a:r>
              <a:rPr b="0" lang="es-ES" sz="1400" spc="-3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the</a:t>
            </a:r>
            <a:r>
              <a:rPr b="0" lang="es-ES" sz="1400" spc="-3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CPU</a:t>
            </a:r>
            <a:r>
              <a:rPr b="0" lang="es-ES" sz="1400" spc="4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and </a:t>
            </a:r>
            <a:r>
              <a:rPr b="0" lang="es-ES" sz="1400" spc="-37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memory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a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container</a:t>
            </a:r>
            <a:r>
              <a:rPr b="0" lang="es-ES" sz="1400" spc="-5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can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use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object 5"/>
          <p:cNvSpPr/>
          <p:nvPr/>
        </p:nvSpPr>
        <p:spPr>
          <a:xfrm>
            <a:off x="923040" y="1814400"/>
            <a:ext cx="3898080" cy="6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The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way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 to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define</a:t>
            </a:r>
            <a:r>
              <a:rPr b="0" lang="es-ES" sz="1400" spc="-41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them,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depends</a:t>
            </a:r>
            <a:r>
              <a:rPr b="0" lang="es-ES" sz="1400" spc="-46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a</a:t>
            </a:r>
            <a:r>
              <a:rPr b="0" lang="es-ES" sz="1400" spc="-1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lot</a:t>
            </a:r>
            <a:r>
              <a:rPr b="0" lang="es-ES" sz="1400" spc="-21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on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the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spcBef>
                <a:spcPts val="6"/>
              </a:spcBef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compose</a:t>
            </a:r>
            <a:r>
              <a:rPr b="0" lang="es-ES" sz="1400" spc="-7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version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object 6"/>
          <p:cNvSpPr/>
          <p:nvPr/>
        </p:nvSpPr>
        <p:spPr>
          <a:xfrm>
            <a:off x="923040" y="2481120"/>
            <a:ext cx="403452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400" spc="-1" strike="noStrike">
                <a:solidFill>
                  <a:srgbClr val="0e161e"/>
                </a:solidFill>
                <a:latin typeface="Arial"/>
              </a:rPr>
              <a:t>Limits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:</a:t>
            </a:r>
            <a:r>
              <a:rPr b="0" lang="es-ES" sz="1400" spc="-5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maximum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amount</a:t>
            </a:r>
            <a:r>
              <a:rPr b="0" lang="es-ES" sz="1400" spc="-3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of</a:t>
            </a:r>
            <a:r>
              <a:rPr b="0" lang="es-ES" sz="1400" spc="-21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memory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and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CPU </a:t>
            </a:r>
            <a:r>
              <a:rPr b="0" lang="es-ES" sz="1400" spc="-37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a</a:t>
            </a:r>
            <a:r>
              <a:rPr b="0" lang="es-ES" sz="1400" spc="-15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container</a:t>
            </a:r>
            <a:r>
              <a:rPr b="0" lang="es-ES" sz="1400" spc="-46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can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use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object 7"/>
          <p:cNvSpPr/>
          <p:nvPr/>
        </p:nvSpPr>
        <p:spPr>
          <a:xfrm>
            <a:off x="923040" y="3146040"/>
            <a:ext cx="409356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400" spc="-7" strike="noStrike">
                <a:solidFill>
                  <a:srgbClr val="0e161e"/>
                </a:solidFill>
                <a:latin typeface="Arial"/>
              </a:rPr>
              <a:t>reservations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:</a:t>
            </a:r>
            <a:r>
              <a:rPr b="0" lang="es-ES" sz="1400" spc="-5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minimum</a:t>
            </a:r>
            <a:r>
              <a:rPr b="0" lang="es-ES" sz="1400" spc="-21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amount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of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Memory</a:t>
            </a:r>
            <a:r>
              <a:rPr b="0" lang="es-ES" sz="1400" spc="-21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and </a:t>
            </a:r>
            <a:r>
              <a:rPr b="0" lang="es-ES" sz="1400" spc="-37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CPU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is</a:t>
            </a:r>
            <a:r>
              <a:rPr b="0" lang="es-ES" sz="1400" spc="-7" strike="noStrike">
                <a:solidFill>
                  <a:srgbClr val="0e161e"/>
                </a:solidFill>
                <a:latin typeface="Arial MT"/>
              </a:rPr>
              <a:t> reserved</a:t>
            </a:r>
            <a:r>
              <a:rPr b="0" lang="es-ES" sz="1400" spc="-3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for</a:t>
            </a:r>
            <a:r>
              <a:rPr b="0" lang="es-ES" sz="1400" spc="-26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a</a:t>
            </a:r>
            <a:r>
              <a:rPr b="0" lang="es-ES" sz="1400" spc="-12" strike="noStrike">
                <a:solidFill>
                  <a:srgbClr val="0e161e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e161e"/>
                </a:solidFill>
                <a:latin typeface="Arial MT"/>
              </a:rPr>
              <a:t>container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object 8"/>
          <p:cNvSpPr/>
          <p:nvPr/>
        </p:nvSpPr>
        <p:spPr>
          <a:xfrm>
            <a:off x="5807880" y="1200960"/>
            <a:ext cx="2819160" cy="2592720"/>
          </a:xfrm>
          <a:prstGeom prst="rect">
            <a:avLst/>
          </a:prstGeom>
          <a:noFill/>
          <a:ln w="9525">
            <a:solidFill>
              <a:srgbClr val="4f81b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4920" bIns="0" anchor="t">
            <a:spAutoFit/>
          </a:bodyPr>
          <a:p>
            <a:pPr marL="92160">
              <a:lnSpc>
                <a:spcPct val="100000"/>
              </a:lnSpc>
              <a:spcBef>
                <a:spcPts val="275"/>
              </a:spcBef>
            </a:pP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version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</a:rPr>
              <a:t>:</a:t>
            </a:r>
            <a:r>
              <a:rPr b="0" lang="es-ES" sz="1400" spc="-41" strike="noStrike">
                <a:solidFill>
                  <a:srgbClr val="d3d3d3"/>
                </a:solidFill>
                <a:latin typeface="Consola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</a:rPr>
              <a:t>'3.2' </a:t>
            </a:r>
            <a:r>
              <a:rPr b="0" lang="es-ES" sz="1400" spc="-755" strike="noStrike">
                <a:solidFill>
                  <a:srgbClr val="ce9178"/>
                </a:solidFill>
                <a:latin typeface="Consolas"/>
              </a:rPr>
              <a:t> 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services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</a:rPr>
              <a:t>: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289080">
              <a:lnSpc>
                <a:spcPct val="100000"/>
              </a:lnSpc>
            </a:pP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db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</a:rPr>
              <a:t>: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485640">
              <a:lnSpc>
                <a:spcPct val="100000"/>
              </a:lnSpc>
              <a:spcBef>
                <a:spcPts val="6"/>
              </a:spcBef>
            </a:pP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image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</a:rPr>
              <a:t>:</a:t>
            </a:r>
            <a:r>
              <a:rPr b="0" lang="es-ES" sz="1400" spc="-66" strike="noStrike">
                <a:solidFill>
                  <a:srgbClr val="d3d3d3"/>
                </a:solidFill>
                <a:latin typeface="Consolas"/>
              </a:rPr>
              <a:t> </a:t>
            </a:r>
            <a:r>
              <a:rPr b="0" lang="es-ES" sz="1400" spc="4" strike="noStrike">
                <a:solidFill>
                  <a:srgbClr val="ce9178"/>
                </a:solidFill>
                <a:latin typeface="Consolas"/>
              </a:rPr>
              <a:t>mysql </a:t>
            </a:r>
            <a:r>
              <a:rPr b="0" lang="es-ES" sz="1400" spc="-755" strike="noStrike">
                <a:solidFill>
                  <a:srgbClr val="ce9178"/>
                </a:solidFill>
                <a:latin typeface="Consolas"/>
              </a:rPr>
              <a:t> 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deploy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</a:rPr>
              <a:t>: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878760" indent="-196920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4" strike="noStrike">
                <a:solidFill>
                  <a:srgbClr val="559cd5"/>
                </a:solidFill>
                <a:latin typeface="Consolas"/>
              </a:rPr>
              <a:t>r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eso</a:t>
            </a:r>
            <a:r>
              <a:rPr b="0" lang="es-ES" sz="1400" spc="4" strike="noStrike">
                <a:solidFill>
                  <a:srgbClr val="559cd5"/>
                </a:solidFill>
                <a:latin typeface="Consolas"/>
              </a:rPr>
              <a:t>ur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ce</a:t>
            </a:r>
            <a:r>
              <a:rPr b="0" lang="es-ES" sz="1400" spc="9" strike="noStrike">
                <a:solidFill>
                  <a:srgbClr val="559cd5"/>
                </a:solidFill>
                <a:latin typeface="Consolas"/>
              </a:rPr>
              <a:t>s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</a:rPr>
              <a:t>:  </a:t>
            </a:r>
            <a:r>
              <a:rPr b="0" lang="es-ES" sz="1400" spc="4" strike="noStrike">
                <a:solidFill>
                  <a:srgbClr val="559cd5"/>
                </a:solidFill>
                <a:latin typeface="Consolas"/>
              </a:rPr>
              <a:t>limits</a:t>
            </a:r>
            <a:r>
              <a:rPr b="0" lang="es-ES" sz="1400" spc="4" strike="noStrike">
                <a:solidFill>
                  <a:srgbClr val="d3d3d3"/>
                </a:solidFill>
                <a:latin typeface="Consolas"/>
              </a:rPr>
              <a:t>: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1075680" indent="-196920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4" strike="noStrike">
                <a:solidFill>
                  <a:srgbClr val="559cd5"/>
                </a:solidFill>
                <a:latin typeface="Consolas"/>
              </a:rPr>
              <a:t>cpus</a:t>
            </a:r>
            <a:r>
              <a:rPr b="0" lang="es-ES" sz="1400" spc="4" strike="noStrike">
                <a:solidFill>
                  <a:srgbClr val="d3d3d3"/>
                </a:solidFill>
                <a:latin typeface="Consolas"/>
              </a:rPr>
              <a:t>:</a:t>
            </a:r>
            <a:r>
              <a:rPr b="0" lang="es-ES" sz="1400" spc="-66" strike="noStrike">
                <a:solidFill>
                  <a:srgbClr val="d3d3d3"/>
                </a:solidFill>
                <a:latin typeface="Consola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</a:rPr>
              <a:t>'0.001' </a:t>
            </a:r>
            <a:r>
              <a:rPr b="0" lang="es-ES" sz="1400" spc="-755" strike="noStrike">
                <a:solidFill>
                  <a:srgbClr val="ce9178"/>
                </a:solidFill>
                <a:latin typeface="Consolas"/>
              </a:rPr>
              <a:t> 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memory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</a:rPr>
              <a:t>:</a:t>
            </a:r>
            <a:r>
              <a:rPr b="0" lang="es-ES" sz="1400" spc="-15" strike="noStrike">
                <a:solidFill>
                  <a:srgbClr val="d3d3d3"/>
                </a:solidFill>
                <a:latin typeface="Consola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</a:rPr>
              <a:t>50M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1075680" indent="-196920">
              <a:lnSpc>
                <a:spcPct val="100000"/>
              </a:lnSpc>
              <a:tabLst>
                <a:tab algn="l" pos="0"/>
              </a:tabLst>
            </a:pP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reservations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</a:rPr>
              <a:t>: </a:t>
            </a:r>
            <a:r>
              <a:rPr b="0" lang="es-ES" sz="1400" spc="4" strike="noStrike">
                <a:solidFill>
                  <a:srgbClr val="d3d3d3"/>
                </a:solidFill>
                <a:latin typeface="Consolas"/>
              </a:rPr>
              <a:t> </a:t>
            </a:r>
            <a:r>
              <a:rPr b="0" lang="es-ES" sz="1400" spc="4" strike="noStrike">
                <a:solidFill>
                  <a:srgbClr val="559cd5"/>
                </a:solidFill>
                <a:latin typeface="Consolas"/>
              </a:rPr>
              <a:t>cpus</a:t>
            </a:r>
            <a:r>
              <a:rPr b="0" lang="es-ES" sz="1400" spc="4" strike="noStrike">
                <a:solidFill>
                  <a:srgbClr val="d3d3d3"/>
                </a:solidFill>
                <a:latin typeface="Consolas"/>
              </a:rPr>
              <a:t>:</a:t>
            </a:r>
            <a:r>
              <a:rPr b="0" lang="es-ES" sz="1400" spc="-60" strike="noStrike">
                <a:solidFill>
                  <a:srgbClr val="d3d3d3"/>
                </a:solidFill>
                <a:latin typeface="Consola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</a:rPr>
              <a:t>'0.0001' </a:t>
            </a:r>
            <a:r>
              <a:rPr b="0" lang="es-ES" sz="1400" spc="-755" strike="noStrike">
                <a:solidFill>
                  <a:srgbClr val="ce9178"/>
                </a:solidFill>
                <a:latin typeface="Consolas"/>
              </a:rPr>
              <a:t> </a:t>
            </a:r>
            <a:r>
              <a:rPr b="0" lang="es-ES" sz="1400" spc="-1" strike="noStrike">
                <a:solidFill>
                  <a:srgbClr val="559cd5"/>
                </a:solidFill>
                <a:latin typeface="Consolas"/>
              </a:rPr>
              <a:t>memory</a:t>
            </a:r>
            <a:r>
              <a:rPr b="0" lang="es-ES" sz="1400" spc="-1" strike="noStrike">
                <a:solidFill>
                  <a:srgbClr val="d3d3d3"/>
                </a:solidFill>
                <a:latin typeface="Consolas"/>
              </a:rPr>
              <a:t>:</a:t>
            </a:r>
            <a:r>
              <a:rPr b="0" lang="es-ES" sz="1400" spc="-15" strike="noStrike">
                <a:solidFill>
                  <a:srgbClr val="d3d3d3"/>
                </a:solidFill>
                <a:latin typeface="Consolas"/>
              </a:rPr>
              <a:t> </a:t>
            </a:r>
            <a:r>
              <a:rPr b="0" lang="es-ES" sz="1400" spc="-1" strike="noStrike">
                <a:solidFill>
                  <a:srgbClr val="ce9178"/>
                </a:solidFill>
                <a:latin typeface="Consolas"/>
              </a:rPr>
              <a:t>20M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object 1"/>
          <p:cNvGrpSpPr/>
          <p:nvPr/>
        </p:nvGrpSpPr>
        <p:grpSpPr>
          <a:xfrm>
            <a:off x="0" y="2287440"/>
            <a:ext cx="1977840" cy="568440"/>
            <a:chOff x="0" y="2287440"/>
            <a:chExt cx="1977840" cy="568440"/>
          </a:xfrm>
        </p:grpSpPr>
        <p:sp>
          <p:nvSpPr>
            <p:cNvPr id="434" name="object 40"/>
            <p:cNvSpPr/>
            <p:nvPr/>
          </p:nvSpPr>
          <p:spPr>
            <a:xfrm>
              <a:off x="0" y="2566440"/>
              <a:ext cx="1977840" cy="10440"/>
            </a:xfrm>
            <a:custGeom>
              <a:avLst/>
              <a:gdLst>
                <a:gd name="textAreaLeft" fmla="*/ 0 w 1977840"/>
                <a:gd name="textAreaRight" fmla="*/ 1978200 w 19778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5" name="object 41"/>
            <p:cNvSpPr/>
            <p:nvPr/>
          </p:nvSpPr>
          <p:spPr>
            <a:xfrm>
              <a:off x="1118520" y="2287440"/>
              <a:ext cx="566640" cy="568440"/>
            </a:xfrm>
            <a:custGeom>
              <a:avLst/>
              <a:gdLst>
                <a:gd name="textAreaLeft" fmla="*/ 0 w 566640"/>
                <a:gd name="textAreaRight" fmla="*/ 567000 w 566640"/>
                <a:gd name="textAreaTop" fmla="*/ 0 h 568440"/>
                <a:gd name="textAreaBottom" fmla="*/ 568800 h 56844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36" name="object 42"/>
          <p:cNvSpPr/>
          <p:nvPr/>
        </p:nvSpPr>
        <p:spPr>
          <a:xfrm>
            <a:off x="5899320" y="2566440"/>
            <a:ext cx="3243960" cy="10440"/>
          </a:xfrm>
          <a:custGeom>
            <a:avLst/>
            <a:gdLst>
              <a:gd name="textAreaLeft" fmla="*/ 0 w 3243960"/>
              <a:gd name="textAreaRight" fmla="*/ 3244320 w 3243960"/>
              <a:gd name="textAreaTop" fmla="*/ 0 h 10440"/>
              <a:gd name="textAreaBottom" fmla="*/ 10800 h 1044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269460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s-ES" sz="3000" spc="43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3000" spc="1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3000" spc="38" strike="noStrike">
                <a:solidFill>
                  <a:srgbClr val="000000"/>
                </a:solidFill>
                <a:latin typeface="Palatino Linotype"/>
              </a:rPr>
              <a:t>Swarm</a:t>
            </a:r>
            <a:endParaRPr b="0" lang="es-E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object 44"/>
          <p:cNvSpPr/>
          <p:nvPr/>
        </p:nvSpPr>
        <p:spPr>
          <a:xfrm>
            <a:off x="8845560" y="4843440"/>
            <a:ext cx="168480" cy="1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2600">
              <a:lnSpc>
                <a:spcPts val="1046"/>
              </a:lnSpc>
            </a:pPr>
            <a:r>
              <a:rPr b="0" lang="es-ES" sz="1000" spc="49" strike="noStrike">
                <a:solidFill>
                  <a:srgbClr val="1c1c1b"/>
                </a:solidFill>
                <a:latin typeface="Calibri"/>
              </a:rPr>
              <a:t>24</a:t>
            </a:r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object 45"/>
          <p:cNvSpPr/>
          <p:nvPr/>
        </p:nvSpPr>
        <p:spPr>
          <a:xfrm>
            <a:off x="1310040" y="2347200"/>
            <a:ext cx="18000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object 2"/>
          <p:cNvGrpSpPr/>
          <p:nvPr/>
        </p:nvGrpSpPr>
        <p:grpSpPr>
          <a:xfrm>
            <a:off x="5265360" y="0"/>
            <a:ext cx="3878280" cy="2044800"/>
            <a:chOff x="5265360" y="0"/>
            <a:chExt cx="3878280" cy="2044800"/>
          </a:xfrm>
        </p:grpSpPr>
        <p:sp>
          <p:nvSpPr>
            <p:cNvPr id="441" name="object 3"/>
            <p:cNvSpPr/>
            <p:nvPr/>
          </p:nvSpPr>
          <p:spPr>
            <a:xfrm>
              <a:off x="5265360" y="599040"/>
              <a:ext cx="3878280" cy="360"/>
            </a:xfrm>
            <a:custGeom>
              <a:avLst/>
              <a:gdLst>
                <a:gd name="textAreaLeft" fmla="*/ 0 w 3878280"/>
                <a:gd name="textAreaRight" fmla="*/ 3878640 w 38782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878579" h="0">
                  <a:moveTo>
                    <a:pt x="0" y="0"/>
                  </a:moveTo>
                  <a:lnTo>
                    <a:pt x="3878453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42" name="object 4" descr=""/>
            <p:cNvPicPr/>
            <p:nvPr/>
          </p:nvPicPr>
          <p:blipFill>
            <a:blip r:embed="rId1"/>
            <a:stretch/>
          </p:blipFill>
          <p:spPr>
            <a:xfrm>
              <a:off x="7162920" y="0"/>
              <a:ext cx="1980720" cy="204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4096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-114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Swarm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4" name="object 6" descr=""/>
          <p:cNvPicPr/>
          <p:nvPr/>
        </p:nvPicPr>
        <p:blipFill>
          <a:blip r:embed="rId2"/>
          <a:stretch/>
        </p:blipFill>
        <p:spPr>
          <a:xfrm>
            <a:off x="4875120" y="2243160"/>
            <a:ext cx="3363840" cy="2533320"/>
          </a:xfrm>
          <a:prstGeom prst="rect">
            <a:avLst/>
          </a:prstGeom>
          <a:ln w="0">
            <a:noFill/>
          </a:ln>
        </p:spPr>
      </p:pic>
      <p:sp>
        <p:nvSpPr>
          <p:cNvPr id="445" name="object 7"/>
          <p:cNvSpPr/>
          <p:nvPr/>
        </p:nvSpPr>
        <p:spPr>
          <a:xfrm>
            <a:off x="754920" y="1153080"/>
            <a:ext cx="6111000" cy="212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500" spc="-60" strike="noStrike">
                <a:solidFill>
                  <a:srgbClr val="000000"/>
                </a:solidFill>
                <a:latin typeface="Arial MT"/>
              </a:rPr>
              <a:t>Large</a:t>
            </a:r>
            <a:r>
              <a:rPr b="0" lang="es-ES" sz="1500" spc="-11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21" strike="noStrike">
                <a:solidFill>
                  <a:srgbClr val="000000"/>
                </a:solidFill>
                <a:latin typeface="Arial MT"/>
              </a:rPr>
              <a:t>small</a:t>
            </a:r>
            <a:r>
              <a:rPr b="0" lang="es-ES" sz="15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software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21" strike="noStrike">
                <a:solidFill>
                  <a:srgbClr val="000000"/>
                </a:solidFill>
                <a:latin typeface="Arial MT"/>
              </a:rPr>
              <a:t>companies</a:t>
            </a:r>
            <a:r>
              <a:rPr b="0" lang="es-ES" sz="1500" spc="-11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deploying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thousands</a:t>
            </a:r>
            <a:r>
              <a:rPr b="0" lang="es-ES" sz="15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s-ES" sz="15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container </a:t>
            </a:r>
            <a:r>
              <a:rPr b="0" lang="es-ES" sz="1500" spc="-40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</a:rPr>
              <a:t>instances</a:t>
            </a:r>
            <a:r>
              <a:rPr b="0" lang="es-ES" sz="1500" spc="-14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daily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SzPct val="109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100" spc="-12" strike="noStrike">
                <a:solidFill>
                  <a:srgbClr val="000000"/>
                </a:solidFill>
                <a:latin typeface="Arial MT"/>
              </a:rPr>
              <a:t>H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</a:rPr>
              <a:t>ow</a:t>
            </a:r>
            <a:r>
              <a:rPr b="0" lang="es-ES" sz="1100" spc="-41" strike="noStrike">
                <a:solidFill>
                  <a:srgbClr val="000000"/>
                </a:solidFill>
                <a:latin typeface="Arial MT"/>
              </a:rPr>
              <a:t> ca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</a:rPr>
              <a:t>n</a:t>
            </a:r>
            <a:r>
              <a:rPr b="0" lang="es-ES" sz="11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</a:rPr>
              <a:t>w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</a:rPr>
              <a:t>e </a:t>
            </a:r>
            <a:r>
              <a:rPr b="0" lang="es-ES" sz="1100" spc="-46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100" spc="-52" strike="noStrike">
                <a:solidFill>
                  <a:srgbClr val="000000"/>
                </a:solidFill>
                <a:latin typeface="Arial MT"/>
              </a:rPr>
              <a:t>ana</a:t>
            </a:r>
            <a:r>
              <a:rPr b="0" lang="es-ES" sz="1100" spc="-41" strike="noStrike">
                <a:solidFill>
                  <a:srgbClr val="000000"/>
                </a:solidFill>
                <a:latin typeface="Arial MT"/>
              </a:rPr>
              <a:t>g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100" spc="-9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100" spc="-12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100" spc="-15" strike="noStrike">
                <a:solidFill>
                  <a:srgbClr val="000000"/>
                </a:solidFill>
                <a:latin typeface="Arial MT"/>
              </a:rPr>
              <a:t>h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100" spc="-15" strike="noStrike">
                <a:solidFill>
                  <a:srgbClr val="000000"/>
                </a:solidFill>
                <a:latin typeface="Arial MT"/>
              </a:rPr>
              <a:t>co</a:t>
            </a:r>
            <a:r>
              <a:rPr b="0" lang="es-ES" sz="1100" spc="-12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100" spc="-15" strike="noStrike">
                <a:solidFill>
                  <a:srgbClr val="000000"/>
                </a:solidFill>
                <a:latin typeface="Arial MT"/>
              </a:rPr>
              <a:t>p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100" spc="-15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100" spc="-26" strike="noStrike">
                <a:solidFill>
                  <a:srgbClr val="000000"/>
                </a:solidFill>
                <a:latin typeface="Arial MT"/>
              </a:rPr>
              <a:t>x</a:t>
            </a:r>
            <a:r>
              <a:rPr b="0" lang="es-ES" sz="1100" spc="-21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100" spc="-12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100" spc="-26" strike="noStrike">
                <a:solidFill>
                  <a:srgbClr val="000000"/>
                </a:solidFill>
                <a:latin typeface="Arial MT"/>
              </a:rPr>
              <a:t>y</a:t>
            </a:r>
            <a:r>
              <a:rPr b="0" lang="es-ES" sz="1100" spc="-1" strike="noStrike">
                <a:solidFill>
                  <a:srgbClr val="000000"/>
                </a:solidFill>
                <a:latin typeface="Arial MT"/>
              </a:rPr>
              <a:t>?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algn="l" pos="794520"/>
                <a:tab algn="l" pos="7948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500" spc="-80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</a:rPr>
              <a:t>on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</a:rPr>
              <a:t>aine</a:t>
            </a:r>
            <a:r>
              <a:rPr b="0" lang="es-ES" sz="1500" spc="-1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500" spc="-13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</a:rPr>
              <a:t>rc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</a:rPr>
              <a:t>he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</a:rPr>
              <a:t>str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500" spc="-75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500" spc="-1" strike="noStrike">
                <a:solidFill>
                  <a:srgbClr val="000000"/>
                </a:solidFill>
                <a:latin typeface="Arial MT"/>
              </a:rPr>
              <a:t>r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500" spc="-66" strike="noStrike">
                <a:solidFill>
                  <a:srgbClr val="000000"/>
                </a:solidFill>
                <a:latin typeface="Arial MT"/>
              </a:rPr>
              <a:t>Cluster</a:t>
            </a:r>
            <a:r>
              <a:rPr b="0" lang="es-ES" sz="1500" spc="-14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66" strike="noStrike">
                <a:solidFill>
                  <a:srgbClr val="000000"/>
                </a:solidFill>
                <a:latin typeface="Arial MT"/>
              </a:rPr>
              <a:t>Manager</a:t>
            </a:r>
            <a:r>
              <a:rPr b="0" lang="es-ES" sz="1500" spc="-14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66" strike="noStrike">
                <a:solidFill>
                  <a:srgbClr val="000000"/>
                </a:solidFill>
                <a:latin typeface="Arial MT"/>
              </a:rPr>
              <a:t>(with</a:t>
            </a:r>
            <a:r>
              <a:rPr b="0" lang="es-ES" sz="1500" spc="-1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</a:rPr>
              <a:t>master</a:t>
            </a:r>
            <a:r>
              <a:rPr b="0" lang="es-ES" sz="1500" spc="-14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500" spc="-15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66" strike="noStrike">
                <a:solidFill>
                  <a:srgbClr val="000000"/>
                </a:solidFill>
                <a:latin typeface="Arial MT"/>
              </a:rPr>
              <a:t>workers</a:t>
            </a:r>
            <a:r>
              <a:rPr b="0" lang="es-ES" sz="1500" spc="-12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</a:rPr>
              <a:t>nodes)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500" spc="-55" strike="noStrike">
                <a:solidFill>
                  <a:srgbClr val="000000"/>
                </a:solidFill>
                <a:latin typeface="Arial MT"/>
              </a:rPr>
              <a:t>Works</a:t>
            </a:r>
            <a:r>
              <a:rPr b="0" lang="es-ES" sz="1500" spc="-17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</a:rPr>
              <a:t>with</a:t>
            </a:r>
            <a:r>
              <a:rPr b="0" lang="es-ES" sz="1500" spc="-12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</a:rPr>
              <a:t>the</a:t>
            </a:r>
            <a:r>
              <a:rPr b="0" lang="es-ES" sz="1500" spc="-15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66" strike="noStrike">
                <a:solidFill>
                  <a:srgbClr val="000000"/>
                </a:solidFill>
                <a:latin typeface="Arial MT"/>
              </a:rPr>
              <a:t>concept</a:t>
            </a:r>
            <a:r>
              <a:rPr b="0" lang="es-ES" sz="1500" spc="-1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s-ES" sz="1500" spc="-14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72" strike="noStrike">
                <a:solidFill>
                  <a:srgbClr val="000000"/>
                </a:solidFill>
                <a:latin typeface="Arial MT"/>
              </a:rPr>
              <a:t>Services</a:t>
            </a:r>
            <a:r>
              <a:rPr b="0" lang="es-ES" sz="1500" spc="-1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500" spc="-14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</a:rPr>
              <a:t>Tasks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sldNum" idx="28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26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object 2"/>
          <p:cNvGrpSpPr/>
          <p:nvPr/>
        </p:nvGrpSpPr>
        <p:grpSpPr>
          <a:xfrm>
            <a:off x="0" y="928080"/>
            <a:ext cx="1375560" cy="406080"/>
            <a:chOff x="0" y="928080"/>
            <a:chExt cx="1375560" cy="406080"/>
          </a:xfrm>
        </p:grpSpPr>
        <p:sp>
          <p:nvSpPr>
            <p:cNvPr id="276" name="object 3"/>
            <p:cNvSpPr/>
            <p:nvPr/>
          </p:nvSpPr>
          <p:spPr>
            <a:xfrm>
              <a:off x="0" y="1132200"/>
              <a:ext cx="1375560" cy="360"/>
            </a:xfrm>
            <a:custGeom>
              <a:avLst/>
              <a:gdLst>
                <a:gd name="textAreaLeft" fmla="*/ 0 w 1375560"/>
                <a:gd name="textAreaRight" fmla="*/ 1375920 w 13755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7" name="object 4"/>
            <p:cNvSpPr/>
            <p:nvPr/>
          </p:nvSpPr>
          <p:spPr>
            <a:xfrm>
              <a:off x="816840" y="928080"/>
              <a:ext cx="406080" cy="406080"/>
            </a:xfrm>
            <a:custGeom>
              <a:avLst/>
              <a:gdLst>
                <a:gd name="textAreaLeft" fmla="*/ 0 w 406080"/>
                <a:gd name="textAreaRight" fmla="*/ 406440 w 406080"/>
                <a:gd name="textAreaTop" fmla="*/ 0 h 406080"/>
                <a:gd name="textAreaBottom" fmla="*/ 406440 h 40608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576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8" name="object 5"/>
          <p:cNvSpPr/>
          <p:nvPr/>
        </p:nvSpPr>
        <p:spPr>
          <a:xfrm>
            <a:off x="5265360" y="113220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454040" y="921960"/>
            <a:ext cx="92340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Ag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e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nd</a:t>
            </a: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0" name="object 7" descr=""/>
          <p:cNvPicPr/>
          <p:nvPr/>
        </p:nvPicPr>
        <p:blipFill>
          <a:blip r:embed="rId1"/>
          <a:stretch/>
        </p:blipFill>
        <p:spPr>
          <a:xfrm>
            <a:off x="911520" y="1014840"/>
            <a:ext cx="223560" cy="223560"/>
          </a:xfrm>
          <a:prstGeom prst="rect">
            <a:avLst/>
          </a:prstGeom>
          <a:ln w="0">
            <a:noFill/>
          </a:ln>
        </p:spPr>
      </p:pic>
      <p:sp>
        <p:nvSpPr>
          <p:cNvPr id="281" name="object 8"/>
          <p:cNvSpPr/>
          <p:nvPr/>
        </p:nvSpPr>
        <p:spPr>
          <a:xfrm>
            <a:off x="1135440" y="1705320"/>
            <a:ext cx="2217240" cy="572760"/>
          </a:xfrm>
          <a:prstGeom prst="rect">
            <a:avLst/>
          </a:pr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56"/>
              </a:lnSpc>
            </a:pPr>
            <a:r>
              <a:rPr b="1" lang="es-ES" sz="2000" spc="-26" strike="noStrike">
                <a:solidFill>
                  <a:srgbClr val="000000"/>
                </a:solidFill>
                <a:latin typeface="Arial"/>
              </a:rPr>
              <a:t>1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</a:rPr>
              <a:t>.</a:t>
            </a:r>
            <a:r>
              <a:rPr b="1" lang="es-ES" sz="2000" spc="-14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2000" spc="-106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</a:rPr>
              <a:t>ocke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1" lang="es-ES" sz="2000" spc="-25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2000" spc="-13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1" lang="es-ES" sz="2000" spc="-137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s-ES" sz="2000" spc="-140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1" lang="es-ES" sz="2000" spc="-137" strike="noStrike">
                <a:solidFill>
                  <a:srgbClr val="000000"/>
                </a:solidFill>
                <a:latin typeface="Arial"/>
              </a:rPr>
              <a:t>pos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object 12"/>
          <p:cNvSpPr/>
          <p:nvPr/>
        </p:nvSpPr>
        <p:spPr>
          <a:xfrm>
            <a:off x="8820000" y="4843440"/>
            <a:ext cx="155160" cy="1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3280">
              <a:lnSpc>
                <a:spcPts val="1046"/>
              </a:lnSpc>
            </a:pPr>
            <a:fld id="{BA14624A-F56D-4C6D-93B0-D20A025A4110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object 9"/>
          <p:cNvSpPr/>
          <p:nvPr/>
        </p:nvSpPr>
        <p:spPr>
          <a:xfrm>
            <a:off x="1135440" y="2572560"/>
            <a:ext cx="1912320" cy="571320"/>
          </a:xfrm>
          <a:prstGeom prst="rect">
            <a:avLst/>
          </a:pr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51"/>
              </a:lnSpc>
            </a:pPr>
            <a:r>
              <a:rPr b="1" lang="es-ES" sz="2000" spc="-26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</a:rPr>
              <a:t>.</a:t>
            </a:r>
            <a:r>
              <a:rPr b="1" lang="es-ES" sz="2000" spc="-14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2000" spc="-106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es-ES" sz="2000" spc="-114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</a:rPr>
              <a:t>cke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1" lang="es-ES" sz="2000" spc="-25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2000" spc="-157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s-ES" sz="2000" spc="-97" strike="noStrike">
                <a:solidFill>
                  <a:srgbClr val="000000"/>
                </a:solidFill>
                <a:latin typeface="Arial"/>
              </a:rPr>
              <a:t>w</a:t>
            </a:r>
            <a:r>
              <a:rPr b="1" lang="es-ES" sz="2000" spc="-145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1" lang="es-ES" sz="2000" spc="-137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1" lang="es-ES" sz="2000" spc="4" strike="noStrike">
                <a:solidFill>
                  <a:srgbClr val="000000"/>
                </a:solidFill>
                <a:latin typeface="Arial"/>
              </a:rPr>
              <a:t>m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object 10"/>
          <p:cNvSpPr/>
          <p:nvPr/>
        </p:nvSpPr>
        <p:spPr>
          <a:xfrm>
            <a:off x="1134000" y="3563280"/>
            <a:ext cx="1685520" cy="286200"/>
          </a:xfrm>
          <a:prstGeom prst="rect">
            <a:avLst/>
          </a:prstGeom>
          <a:solidFill>
            <a:srgbClr val="a3c1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51"/>
              </a:lnSpc>
            </a:pPr>
            <a:r>
              <a:rPr b="1" lang="es-ES" sz="2000" spc="-26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</a:rPr>
              <a:t>.</a:t>
            </a:r>
            <a:r>
              <a:rPr b="1" lang="es-ES" sz="2000" spc="-14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2000" spc="-106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1" lang="es-ES" sz="2000" spc="-114" strike="noStrike">
                <a:solidFill>
                  <a:srgbClr val="000000"/>
                </a:solidFill>
                <a:latin typeface="Arial"/>
              </a:rPr>
              <a:t>ub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</a:rPr>
              <a:t>er</a:t>
            </a:r>
            <a:r>
              <a:rPr b="1" lang="es-ES" sz="2000" spc="-114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s-ES" sz="2000" spc="-120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s-ES" sz="2000" spc="-11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</a:rPr>
              <a:t>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object 2"/>
          <p:cNvGrpSpPr/>
          <p:nvPr/>
        </p:nvGrpSpPr>
        <p:grpSpPr>
          <a:xfrm>
            <a:off x="0" y="394560"/>
            <a:ext cx="1375560" cy="406080"/>
            <a:chOff x="0" y="394560"/>
            <a:chExt cx="1375560" cy="406080"/>
          </a:xfrm>
        </p:grpSpPr>
        <p:sp>
          <p:nvSpPr>
            <p:cNvPr id="448" name="object 3"/>
            <p:cNvSpPr/>
            <p:nvPr/>
          </p:nvSpPr>
          <p:spPr>
            <a:xfrm>
              <a:off x="0" y="599040"/>
              <a:ext cx="1375560" cy="360"/>
            </a:xfrm>
            <a:custGeom>
              <a:avLst/>
              <a:gdLst>
                <a:gd name="textAreaLeft" fmla="*/ 0 w 1375560"/>
                <a:gd name="textAreaRight" fmla="*/ 1375920 w 13755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9" name="object 4"/>
            <p:cNvSpPr/>
            <p:nvPr/>
          </p:nvSpPr>
          <p:spPr>
            <a:xfrm>
              <a:off x="816840" y="394560"/>
              <a:ext cx="406080" cy="406080"/>
            </a:xfrm>
            <a:custGeom>
              <a:avLst/>
              <a:gdLst>
                <a:gd name="textAreaLeft" fmla="*/ 0 w 406080"/>
                <a:gd name="textAreaRight" fmla="*/ 406440 w 406080"/>
                <a:gd name="textAreaTop" fmla="*/ 0 h 406080"/>
                <a:gd name="textAreaBottom" fmla="*/ 406440 h 40608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704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50" name="object 5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4096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-114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Swarm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52" name="object 7"/>
          <p:cNvGrpSpPr/>
          <p:nvPr/>
        </p:nvGrpSpPr>
        <p:grpSpPr>
          <a:xfrm>
            <a:off x="650880" y="0"/>
            <a:ext cx="8492760" cy="5140800"/>
            <a:chOff x="650880" y="0"/>
            <a:chExt cx="8492760" cy="5140800"/>
          </a:xfrm>
        </p:grpSpPr>
        <p:pic>
          <p:nvPicPr>
            <p:cNvPr id="453" name="object 8" descr=""/>
            <p:cNvPicPr/>
            <p:nvPr/>
          </p:nvPicPr>
          <p:blipFill>
            <a:blip r:embed="rId1"/>
            <a:stretch/>
          </p:blipFill>
          <p:spPr>
            <a:xfrm>
              <a:off x="650880" y="1310760"/>
              <a:ext cx="7047720" cy="329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4" name="object 9" descr=""/>
            <p:cNvPicPr/>
            <p:nvPr/>
          </p:nvPicPr>
          <p:blipFill>
            <a:blip r:embed="rId2"/>
            <a:stretch/>
          </p:blipFill>
          <p:spPr>
            <a:xfrm>
              <a:off x="6830640" y="2811600"/>
              <a:ext cx="2208600" cy="2329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5" name="object 10" descr=""/>
            <p:cNvPicPr/>
            <p:nvPr/>
          </p:nvPicPr>
          <p:blipFill>
            <a:blip r:embed="rId3"/>
            <a:stretch/>
          </p:blipFill>
          <p:spPr>
            <a:xfrm>
              <a:off x="7162920" y="0"/>
              <a:ext cx="1980720" cy="2044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56" name="PlaceHolder 2"/>
          <p:cNvSpPr>
            <a:spLocks noGrp="1"/>
          </p:cNvSpPr>
          <p:nvPr>
            <p:ph type="sldNum" idx="29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27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object 2"/>
          <p:cNvGrpSpPr/>
          <p:nvPr/>
        </p:nvGrpSpPr>
        <p:grpSpPr>
          <a:xfrm>
            <a:off x="0" y="2287440"/>
            <a:ext cx="1977840" cy="568440"/>
            <a:chOff x="0" y="2287440"/>
            <a:chExt cx="1977840" cy="568440"/>
          </a:xfrm>
        </p:grpSpPr>
        <p:sp>
          <p:nvSpPr>
            <p:cNvPr id="458" name="object 3"/>
            <p:cNvSpPr/>
            <p:nvPr/>
          </p:nvSpPr>
          <p:spPr>
            <a:xfrm>
              <a:off x="0" y="2566440"/>
              <a:ext cx="1977840" cy="10440"/>
            </a:xfrm>
            <a:custGeom>
              <a:avLst/>
              <a:gdLst>
                <a:gd name="textAreaLeft" fmla="*/ 0 w 1977840"/>
                <a:gd name="textAreaRight" fmla="*/ 1978200 w 19778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9" name="object 4"/>
            <p:cNvSpPr/>
            <p:nvPr/>
          </p:nvSpPr>
          <p:spPr>
            <a:xfrm>
              <a:off x="1118520" y="2287440"/>
              <a:ext cx="566640" cy="568440"/>
            </a:xfrm>
            <a:custGeom>
              <a:avLst/>
              <a:gdLst>
                <a:gd name="textAreaLeft" fmla="*/ 0 w 566640"/>
                <a:gd name="textAreaRight" fmla="*/ 567000 w 566640"/>
                <a:gd name="textAreaTop" fmla="*/ 0 h 568440"/>
                <a:gd name="textAreaBottom" fmla="*/ 568800 h 56844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60" name="object 5"/>
          <p:cNvSpPr/>
          <p:nvPr/>
        </p:nvSpPr>
        <p:spPr>
          <a:xfrm>
            <a:off x="5899320" y="2566440"/>
            <a:ext cx="3243960" cy="10440"/>
          </a:xfrm>
          <a:custGeom>
            <a:avLst/>
            <a:gdLst>
              <a:gd name="textAreaLeft" fmla="*/ 0 w 3243960"/>
              <a:gd name="textAreaRight" fmla="*/ 3244320 w 3243960"/>
              <a:gd name="textAreaTop" fmla="*/ 0 h 10440"/>
              <a:gd name="textAreaBottom" fmla="*/ 10800 h 1044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209772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s-ES" sz="3000" spc="52" strike="noStrike">
                <a:solidFill>
                  <a:srgbClr val="000000"/>
                </a:solidFill>
                <a:latin typeface="Palatino Linotype"/>
              </a:rPr>
              <a:t>K</a:t>
            </a:r>
            <a:r>
              <a:rPr b="1" lang="es-ES" sz="3000" spc="58" strike="noStrike">
                <a:solidFill>
                  <a:srgbClr val="000000"/>
                </a:solidFill>
                <a:latin typeface="Palatino Linotype"/>
              </a:rPr>
              <a:t>ub</a:t>
            </a:r>
            <a:r>
              <a:rPr b="1" lang="es-ES" sz="3000" spc="52" strike="noStrike">
                <a:solidFill>
                  <a:srgbClr val="000000"/>
                </a:solidFill>
                <a:latin typeface="Palatino Linotype"/>
              </a:rPr>
              <a:t>e</a:t>
            </a:r>
            <a:r>
              <a:rPr b="1" lang="es-ES" sz="3000" spc="49" strike="noStrike">
                <a:solidFill>
                  <a:srgbClr val="000000"/>
                </a:solidFill>
                <a:latin typeface="Palatino Linotype"/>
              </a:rPr>
              <a:t>r</a:t>
            </a:r>
            <a:r>
              <a:rPr b="1" lang="es-ES" sz="3000" spc="58" strike="noStrike">
                <a:solidFill>
                  <a:srgbClr val="000000"/>
                </a:solidFill>
                <a:latin typeface="Palatino Linotype"/>
              </a:rPr>
              <a:t>n</a:t>
            </a:r>
            <a:r>
              <a:rPr b="1" lang="es-ES" sz="3000" spc="52" strike="noStrike">
                <a:solidFill>
                  <a:srgbClr val="000000"/>
                </a:solidFill>
                <a:latin typeface="Palatino Linotype"/>
              </a:rPr>
              <a:t>e</a:t>
            </a:r>
            <a:r>
              <a:rPr b="1" lang="es-ES" sz="3000" spc="49" strike="noStrike">
                <a:solidFill>
                  <a:srgbClr val="000000"/>
                </a:solidFill>
                <a:latin typeface="Palatino Linotype"/>
              </a:rPr>
              <a:t>t</a:t>
            </a:r>
            <a:r>
              <a:rPr b="1" lang="es-ES" sz="3000" spc="52" strike="noStrike">
                <a:solidFill>
                  <a:srgbClr val="000000"/>
                </a:solidFill>
                <a:latin typeface="Palatino Linotype"/>
              </a:rPr>
              <a:t>e</a:t>
            </a:r>
            <a:r>
              <a:rPr b="1" lang="es-ES" sz="3000" spc="-1" strike="noStrike">
                <a:solidFill>
                  <a:srgbClr val="000000"/>
                </a:solidFill>
                <a:latin typeface="Palatino Linotype"/>
              </a:rPr>
              <a:t>s</a:t>
            </a:r>
            <a:endParaRPr b="0" lang="es-E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ldNum" idx="30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28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3" name="object 7"/>
          <p:cNvSpPr/>
          <p:nvPr/>
        </p:nvSpPr>
        <p:spPr>
          <a:xfrm>
            <a:off x="1310040" y="2347200"/>
            <a:ext cx="18000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object 2"/>
          <p:cNvGrpSpPr/>
          <p:nvPr/>
        </p:nvGrpSpPr>
        <p:grpSpPr>
          <a:xfrm>
            <a:off x="5265360" y="138600"/>
            <a:ext cx="3878280" cy="4516200"/>
            <a:chOff x="5265360" y="138600"/>
            <a:chExt cx="3878280" cy="4516200"/>
          </a:xfrm>
        </p:grpSpPr>
        <p:sp>
          <p:nvSpPr>
            <p:cNvPr id="465" name="object 3"/>
            <p:cNvSpPr/>
            <p:nvPr/>
          </p:nvSpPr>
          <p:spPr>
            <a:xfrm>
              <a:off x="5265360" y="599040"/>
              <a:ext cx="3878280" cy="360"/>
            </a:xfrm>
            <a:custGeom>
              <a:avLst/>
              <a:gdLst>
                <a:gd name="textAreaLeft" fmla="*/ 0 w 3878280"/>
                <a:gd name="textAreaRight" fmla="*/ 3878640 w 38782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878579" h="0">
                  <a:moveTo>
                    <a:pt x="0" y="0"/>
                  </a:moveTo>
                  <a:lnTo>
                    <a:pt x="3878453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66" name="object 4" descr=""/>
            <p:cNvPicPr/>
            <p:nvPr/>
          </p:nvPicPr>
          <p:blipFill>
            <a:blip r:embed="rId1"/>
            <a:stretch/>
          </p:blipFill>
          <p:spPr>
            <a:xfrm>
              <a:off x="5352840" y="915120"/>
              <a:ext cx="3373920" cy="373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7" name="object 5" descr=""/>
            <p:cNvPicPr/>
            <p:nvPr/>
          </p:nvPicPr>
          <p:blipFill>
            <a:blip r:embed="rId2"/>
            <a:stretch/>
          </p:blipFill>
          <p:spPr>
            <a:xfrm>
              <a:off x="5392080" y="934200"/>
              <a:ext cx="3296160" cy="3663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8" name="object 6" descr=""/>
            <p:cNvPicPr/>
            <p:nvPr/>
          </p:nvPicPr>
          <p:blipFill>
            <a:blip r:embed="rId3"/>
            <a:stretch/>
          </p:blipFill>
          <p:spPr>
            <a:xfrm>
              <a:off x="7857720" y="138600"/>
              <a:ext cx="1199160" cy="909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35648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Kubernetes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ldNum" idx="31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29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1" name="object 8"/>
          <p:cNvSpPr/>
          <p:nvPr/>
        </p:nvSpPr>
        <p:spPr>
          <a:xfrm>
            <a:off x="754920" y="1151640"/>
            <a:ext cx="4018680" cy="37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5" strike="noStrike">
                <a:solidFill>
                  <a:srgbClr val="000000"/>
                </a:solidFill>
                <a:latin typeface="Arial MT"/>
              </a:rPr>
              <a:t>Larg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400" spc="-13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an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4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ma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soft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w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are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ompan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s 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deploying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thousands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s-ES" sz="14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container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instances </a:t>
            </a:r>
            <a:r>
              <a:rPr b="0" lang="es-ES" sz="1400" spc="-3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daily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794520" indent="-322560">
              <a:lnSpc>
                <a:spcPct val="100000"/>
              </a:lnSpc>
              <a:spcBef>
                <a:spcPts val="116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794520"/>
                <a:tab algn="l" pos="794880"/>
              </a:tabLst>
            </a:pP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H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ow</a:t>
            </a:r>
            <a:r>
              <a:rPr b="0" lang="es-ES" sz="12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n</a:t>
            </a:r>
            <a:r>
              <a:rPr b="0" lang="es-ES" sz="12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w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mana</a:t>
            </a:r>
            <a:r>
              <a:rPr b="0" lang="es-ES" sz="1200" spc="-60" strike="noStrike">
                <a:solidFill>
                  <a:srgbClr val="000000"/>
                </a:solidFill>
                <a:latin typeface="Arial MT"/>
              </a:rPr>
              <a:t>g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1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</a:rPr>
              <a:t>h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 c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</a:rPr>
              <a:t>omp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x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it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y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?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794520"/>
                <a:tab algn="l" pos="7948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  <a:tabLst>
                <a:tab algn="l" pos="794520"/>
                <a:tab algn="l" pos="79488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Originally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developed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by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Google.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50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Kuberne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n</a:t>
            </a:r>
            <a:r>
              <a:rPr b="0" lang="es-ES" sz="1400" spc="-1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open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-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u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4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on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ne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r 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orchestration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platform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designed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automate</a:t>
            </a:r>
            <a:r>
              <a:rPr b="0" lang="es-ES" sz="1400" spc="-10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the </a:t>
            </a:r>
            <a:r>
              <a:rPr b="0" lang="es-ES" sz="1400" spc="-3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deplo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y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en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,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sc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al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n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</a:rPr>
              <a:t>g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,</a:t>
            </a:r>
            <a:r>
              <a:rPr b="0" lang="es-ES" sz="1400" spc="-1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an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4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anage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en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400" spc="-1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of 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containerized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applications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15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Kuberne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11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k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14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it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ea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y</a:t>
            </a:r>
            <a:r>
              <a:rPr b="0" lang="es-ES" sz="1400" spc="-20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4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deploy</a:t>
            </a:r>
            <a:r>
              <a:rPr b="0" lang="es-ES" sz="1400" spc="-11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and 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operate applications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in a 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microsevice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architecture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35648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Kubernetes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4" name="object 4"/>
          <p:cNvSpPr/>
          <p:nvPr/>
        </p:nvSpPr>
        <p:spPr>
          <a:xfrm>
            <a:off x="754920" y="966960"/>
            <a:ext cx="5180760" cy="36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Features: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4"/>
              </a:spcBef>
            </a:pPr>
            <a:endParaRPr b="0" lang="es-ES" sz="215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Controlling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resource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consumption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by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application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or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team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50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Evenly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spreading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application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load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across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host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infrastructure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5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Automatically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load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balancing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requests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across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the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different </a:t>
            </a:r>
            <a:r>
              <a:rPr b="0" lang="es-ES" sz="1400" spc="-3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instances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an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application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41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Monitoring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resource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consumption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resource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limits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50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Moving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an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application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instance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from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one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host</a:t>
            </a: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another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50000"/>
              </a:lnSpc>
              <a:spcBef>
                <a:spcPts val="9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Automatically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leveraging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 additional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resources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made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available </a:t>
            </a:r>
            <a:r>
              <a:rPr b="0" lang="es-ES" sz="1400" spc="-3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when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new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host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is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added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93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4" strike="noStrike">
                <a:solidFill>
                  <a:srgbClr val="000000"/>
                </a:solidFill>
                <a:latin typeface="Arial MT"/>
              </a:rPr>
              <a:t>Work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with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 the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concepts</a:t>
            </a:r>
            <a:r>
              <a:rPr b="0" lang="es-ES" sz="14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 Service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4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Pod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object 5" descr=""/>
          <p:cNvPicPr/>
          <p:nvPr/>
        </p:nvPicPr>
        <p:blipFill>
          <a:blip r:embed="rId1"/>
          <a:stretch/>
        </p:blipFill>
        <p:spPr>
          <a:xfrm>
            <a:off x="6019200" y="3114720"/>
            <a:ext cx="2798280" cy="1564560"/>
          </a:xfrm>
          <a:prstGeom prst="rect">
            <a:avLst/>
          </a:prstGeom>
          <a:ln w="0">
            <a:noFill/>
          </a:ln>
        </p:spPr>
      </p:pic>
      <p:sp>
        <p:nvSpPr>
          <p:cNvPr id="476" name="PlaceHolder 2"/>
          <p:cNvSpPr>
            <a:spLocks noGrp="1"/>
          </p:cNvSpPr>
          <p:nvPr>
            <p:ph type="sldNum" idx="32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30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52072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Kubernetes</a:t>
            </a:r>
            <a:r>
              <a:rPr b="1" lang="es-ES" sz="2000" spc="-111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Strengths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9" name="object 4" descr=""/>
          <p:cNvPicPr/>
          <p:nvPr/>
        </p:nvPicPr>
        <p:blipFill>
          <a:blip r:embed="rId1"/>
          <a:stretch/>
        </p:blipFill>
        <p:spPr>
          <a:xfrm>
            <a:off x="6344280" y="4386600"/>
            <a:ext cx="661320" cy="398160"/>
          </a:xfrm>
          <a:prstGeom prst="rect">
            <a:avLst/>
          </a:prstGeom>
          <a:ln w="0">
            <a:noFill/>
          </a:ln>
        </p:spPr>
      </p:pic>
      <p:pic>
        <p:nvPicPr>
          <p:cNvPr id="480" name="object 5" descr=""/>
          <p:cNvPicPr/>
          <p:nvPr/>
        </p:nvPicPr>
        <p:blipFill>
          <a:blip r:embed="rId2"/>
          <a:stretch/>
        </p:blipFill>
        <p:spPr>
          <a:xfrm>
            <a:off x="3929040" y="4241520"/>
            <a:ext cx="1018440" cy="656280"/>
          </a:xfrm>
          <a:prstGeom prst="rect">
            <a:avLst/>
          </a:prstGeom>
          <a:ln w="0">
            <a:noFill/>
          </a:ln>
        </p:spPr>
      </p:pic>
      <p:pic>
        <p:nvPicPr>
          <p:cNvPr id="481" name="object 6" descr=""/>
          <p:cNvPicPr/>
          <p:nvPr/>
        </p:nvPicPr>
        <p:blipFill>
          <a:blip r:embed="rId3"/>
          <a:stretch/>
        </p:blipFill>
        <p:spPr>
          <a:xfrm>
            <a:off x="1554120" y="4318560"/>
            <a:ext cx="992520" cy="559080"/>
          </a:xfrm>
          <a:prstGeom prst="rect">
            <a:avLst/>
          </a:prstGeom>
          <a:ln w="0">
            <a:noFill/>
          </a:ln>
        </p:spPr>
      </p:pic>
      <p:sp>
        <p:nvSpPr>
          <p:cNvPr id="482" name="object 7"/>
          <p:cNvSpPr/>
          <p:nvPr/>
        </p:nvSpPr>
        <p:spPr>
          <a:xfrm>
            <a:off x="1005480" y="1520280"/>
            <a:ext cx="1557360" cy="11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75" strike="noStrike">
                <a:solidFill>
                  <a:srgbClr val="000000"/>
                </a:solidFill>
                <a:latin typeface="Arial MT"/>
              </a:rPr>
              <a:t>Hybridization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tabLst>
                <a:tab algn="l" pos="337320"/>
                <a:tab algn="l" pos="337680"/>
              </a:tabLst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75" strike="noStrike">
                <a:solidFill>
                  <a:srgbClr val="000000"/>
                </a:solidFill>
                <a:latin typeface="Arial MT"/>
              </a:rPr>
              <a:t>Multi-cloud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object 8" descr=""/>
          <p:cNvPicPr/>
          <p:nvPr/>
        </p:nvPicPr>
        <p:blipFill>
          <a:blip r:embed="rId4"/>
          <a:stretch/>
        </p:blipFill>
        <p:spPr>
          <a:xfrm>
            <a:off x="5636880" y="1200960"/>
            <a:ext cx="2556360" cy="2409120"/>
          </a:xfrm>
          <a:prstGeom prst="rect">
            <a:avLst/>
          </a:prstGeom>
          <a:ln w="0">
            <a:noFill/>
          </a:ln>
        </p:spPr>
      </p:pic>
      <p:sp>
        <p:nvSpPr>
          <p:cNvPr id="484" name="PlaceHolder 2"/>
          <p:cNvSpPr>
            <a:spLocks noGrp="1"/>
          </p:cNvSpPr>
          <p:nvPr>
            <p:ph type="sldNum" idx="33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31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object 2"/>
          <p:cNvGrpSpPr/>
          <p:nvPr/>
        </p:nvGrpSpPr>
        <p:grpSpPr>
          <a:xfrm>
            <a:off x="0" y="2287440"/>
            <a:ext cx="1977840" cy="568440"/>
            <a:chOff x="0" y="2287440"/>
            <a:chExt cx="1977840" cy="568440"/>
          </a:xfrm>
        </p:grpSpPr>
        <p:sp>
          <p:nvSpPr>
            <p:cNvPr id="486" name="object 3"/>
            <p:cNvSpPr/>
            <p:nvPr/>
          </p:nvSpPr>
          <p:spPr>
            <a:xfrm>
              <a:off x="0" y="2566440"/>
              <a:ext cx="1977840" cy="10440"/>
            </a:xfrm>
            <a:custGeom>
              <a:avLst/>
              <a:gdLst>
                <a:gd name="textAreaLeft" fmla="*/ 0 w 1977840"/>
                <a:gd name="textAreaRight" fmla="*/ 1978200 w 19778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7" name="object 4"/>
            <p:cNvSpPr/>
            <p:nvPr/>
          </p:nvSpPr>
          <p:spPr>
            <a:xfrm>
              <a:off x="1118520" y="2287440"/>
              <a:ext cx="566640" cy="568440"/>
            </a:xfrm>
            <a:custGeom>
              <a:avLst/>
              <a:gdLst>
                <a:gd name="textAreaLeft" fmla="*/ 0 w 566640"/>
                <a:gd name="textAreaRight" fmla="*/ 567000 w 566640"/>
                <a:gd name="textAreaTop" fmla="*/ 0 h 568440"/>
                <a:gd name="textAreaBottom" fmla="*/ 568800 h 56844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8" name="object 5"/>
          <p:cNvSpPr/>
          <p:nvPr/>
        </p:nvSpPr>
        <p:spPr>
          <a:xfrm>
            <a:off x="5899320" y="2566440"/>
            <a:ext cx="3243960" cy="10440"/>
          </a:xfrm>
          <a:custGeom>
            <a:avLst/>
            <a:gdLst>
              <a:gd name="textAreaLeft" fmla="*/ 0 w 3243960"/>
              <a:gd name="textAreaRight" fmla="*/ 3244320 w 3243960"/>
              <a:gd name="textAreaTop" fmla="*/ 0 h 10440"/>
              <a:gd name="textAreaBottom" fmla="*/ 10800 h 1044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274104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s-ES" sz="3000" spc="38" strike="noStrike">
                <a:solidFill>
                  <a:srgbClr val="000000"/>
                </a:solidFill>
                <a:latin typeface="Palatino Linotype"/>
              </a:rPr>
              <a:t>Tech</a:t>
            </a:r>
            <a:r>
              <a:rPr b="1" lang="es-ES" sz="3000" spc="3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3000" spc="43" strike="noStrike">
                <a:solidFill>
                  <a:srgbClr val="000000"/>
                </a:solidFill>
                <a:latin typeface="Palatino Linotype"/>
              </a:rPr>
              <a:t>Summary</a:t>
            </a:r>
            <a:endParaRPr b="0" lang="es-E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sldNum" idx="34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32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1" name="object 7"/>
          <p:cNvSpPr/>
          <p:nvPr/>
        </p:nvSpPr>
        <p:spPr>
          <a:xfrm>
            <a:off x="1310040" y="2347200"/>
            <a:ext cx="18000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6940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Tech</a:t>
            </a:r>
            <a:r>
              <a:rPr b="1" lang="es-ES" sz="2000" spc="-86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Summary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4" name="object 4"/>
          <p:cNvSpPr/>
          <p:nvPr/>
        </p:nvSpPr>
        <p:spPr>
          <a:xfrm>
            <a:off x="754920" y="1153080"/>
            <a:ext cx="5237640" cy="33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5" strike="noStrike">
                <a:solidFill>
                  <a:srgbClr val="000000"/>
                </a:solidFill>
                <a:latin typeface="Arial"/>
              </a:rPr>
              <a:t>Docker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is (in many cases) the core technology used for </a:t>
            </a:r>
            <a:r>
              <a:rPr b="0" lang="es-ES" sz="1500" spc="-409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containers and can deploy single, containerized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applications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5" strike="noStrike">
                <a:solidFill>
                  <a:srgbClr val="000000"/>
                </a:solidFill>
                <a:latin typeface="Arial"/>
              </a:rPr>
              <a:t>Docker Compose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is used for configuring and starting </a:t>
            </a:r>
            <a:r>
              <a:rPr b="0" lang="es-ES" sz="1500" spc="-4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multiple</a:t>
            </a:r>
            <a:r>
              <a:rPr b="0" lang="es-ES" sz="15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Docker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containers</a:t>
            </a:r>
            <a:r>
              <a:rPr b="0" lang="es-ES" sz="15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</a:rPr>
              <a:t>on</a:t>
            </a:r>
            <a:r>
              <a:rPr b="1" lang="es-ES" sz="15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</a:rPr>
              <a:t>the</a:t>
            </a:r>
            <a:r>
              <a:rPr b="1" lang="es-ES" sz="15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</a:rPr>
              <a:t>same</a:t>
            </a:r>
            <a:r>
              <a:rPr b="1" lang="es-ES" sz="1500" spc="-15" strike="noStrike">
                <a:solidFill>
                  <a:srgbClr val="000000"/>
                </a:solidFill>
                <a:latin typeface="Arial"/>
              </a:rPr>
              <a:t> host–so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5" strike="noStrike">
                <a:solidFill>
                  <a:srgbClr val="000000"/>
                </a:solidFill>
                <a:latin typeface="Arial"/>
              </a:rPr>
              <a:t>Docker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</a:rPr>
              <a:t>swarm</a:t>
            </a:r>
            <a:r>
              <a:rPr b="1" lang="es-ES" sz="1500" spc="-4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is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container</a:t>
            </a:r>
            <a:r>
              <a:rPr b="0" lang="es-ES" sz="15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orchestration</a:t>
            </a:r>
            <a:r>
              <a:rPr b="0" lang="es-ES" sz="15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tool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that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allows </a:t>
            </a:r>
            <a:r>
              <a:rPr b="0" lang="es-ES" sz="1500" spc="-40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you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run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connect</a:t>
            </a:r>
            <a:r>
              <a:rPr b="0" lang="es-ES" sz="15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containers</a:t>
            </a:r>
            <a:r>
              <a:rPr b="0" lang="es-ES" sz="15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on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multiple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hosts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 algn="just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680"/>
              </a:tabLst>
            </a:pPr>
            <a:r>
              <a:rPr b="1" lang="es-ES" sz="1500" spc="-15" strike="noStrike">
                <a:solidFill>
                  <a:srgbClr val="000000"/>
                </a:solidFill>
                <a:latin typeface="Arial"/>
              </a:rPr>
              <a:t>Kubernetes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is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a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container orchestration tool that is similar </a:t>
            </a:r>
            <a:r>
              <a:rPr b="0" lang="es-ES" sz="1500" spc="-4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Docker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swarm,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but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has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 wider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 appeal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due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its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ease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of </a:t>
            </a:r>
            <a:r>
              <a:rPr b="0" lang="es-ES" sz="1500" spc="-40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automation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ability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7" strike="noStrike">
                <a:solidFill>
                  <a:srgbClr val="000000"/>
                </a:solidFill>
                <a:latin typeface="Arial MT"/>
              </a:rPr>
              <a:t>to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handle</a:t>
            </a:r>
            <a:r>
              <a:rPr b="0" lang="es-ES" sz="15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higher</a:t>
            </a:r>
            <a:r>
              <a:rPr b="0" lang="es-ES" sz="15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demand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5" name="object 5"/>
          <p:cNvGrpSpPr/>
          <p:nvPr/>
        </p:nvGrpSpPr>
        <p:grpSpPr>
          <a:xfrm>
            <a:off x="6176880" y="900720"/>
            <a:ext cx="2759760" cy="1360440"/>
            <a:chOff x="6176880" y="900720"/>
            <a:chExt cx="2759760" cy="1360440"/>
          </a:xfrm>
        </p:grpSpPr>
        <p:pic>
          <p:nvPicPr>
            <p:cNvPr id="496" name="object 6" descr=""/>
            <p:cNvPicPr/>
            <p:nvPr/>
          </p:nvPicPr>
          <p:blipFill>
            <a:blip r:embed="rId1"/>
            <a:stretch/>
          </p:blipFill>
          <p:spPr>
            <a:xfrm>
              <a:off x="6176880" y="900720"/>
              <a:ext cx="2759760" cy="1360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7" name="object 7" descr=""/>
            <p:cNvPicPr/>
            <p:nvPr/>
          </p:nvPicPr>
          <p:blipFill>
            <a:blip r:embed="rId2"/>
            <a:stretch/>
          </p:blipFill>
          <p:spPr>
            <a:xfrm>
              <a:off x="6205680" y="914400"/>
              <a:ext cx="2704680" cy="1317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98" name="object 8"/>
          <p:cNvGrpSpPr/>
          <p:nvPr/>
        </p:nvGrpSpPr>
        <p:grpSpPr>
          <a:xfrm>
            <a:off x="6152400" y="2560320"/>
            <a:ext cx="2759760" cy="1519200"/>
            <a:chOff x="6152400" y="2560320"/>
            <a:chExt cx="2759760" cy="1519200"/>
          </a:xfrm>
        </p:grpSpPr>
        <p:pic>
          <p:nvPicPr>
            <p:cNvPr id="499" name="object 9" descr=""/>
            <p:cNvPicPr/>
            <p:nvPr/>
          </p:nvPicPr>
          <p:blipFill>
            <a:blip r:embed="rId3"/>
            <a:stretch/>
          </p:blipFill>
          <p:spPr>
            <a:xfrm>
              <a:off x="6152400" y="2560320"/>
              <a:ext cx="2759760" cy="1519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0" name="object 10" descr=""/>
            <p:cNvPicPr/>
            <p:nvPr/>
          </p:nvPicPr>
          <p:blipFill>
            <a:blip r:embed="rId4"/>
            <a:stretch/>
          </p:blipFill>
          <p:spPr>
            <a:xfrm>
              <a:off x="6170760" y="2571120"/>
              <a:ext cx="2727720" cy="1488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01" name="PlaceHolder 2"/>
          <p:cNvSpPr>
            <a:spLocks noGrp="1"/>
          </p:cNvSpPr>
          <p:nvPr>
            <p:ph type="sldNum" idx="35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object 34"/>
          <p:cNvGrpSpPr/>
          <p:nvPr/>
        </p:nvGrpSpPr>
        <p:grpSpPr>
          <a:xfrm>
            <a:off x="0" y="2287440"/>
            <a:ext cx="1977840" cy="568440"/>
            <a:chOff x="0" y="2287440"/>
            <a:chExt cx="1977840" cy="568440"/>
          </a:xfrm>
        </p:grpSpPr>
        <p:sp>
          <p:nvSpPr>
            <p:cNvPr id="503" name="object 35"/>
            <p:cNvSpPr/>
            <p:nvPr/>
          </p:nvSpPr>
          <p:spPr>
            <a:xfrm>
              <a:off x="0" y="2566440"/>
              <a:ext cx="1977840" cy="10440"/>
            </a:xfrm>
            <a:custGeom>
              <a:avLst/>
              <a:gdLst>
                <a:gd name="textAreaLeft" fmla="*/ 0 w 1977840"/>
                <a:gd name="textAreaRight" fmla="*/ 1978200 w 19778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4" name="object 36"/>
            <p:cNvSpPr/>
            <p:nvPr/>
          </p:nvSpPr>
          <p:spPr>
            <a:xfrm>
              <a:off x="1118520" y="2287440"/>
              <a:ext cx="566640" cy="568440"/>
            </a:xfrm>
            <a:custGeom>
              <a:avLst/>
              <a:gdLst>
                <a:gd name="textAreaLeft" fmla="*/ 0 w 566640"/>
                <a:gd name="textAreaRight" fmla="*/ 567000 w 566640"/>
                <a:gd name="textAreaTop" fmla="*/ 0 h 568440"/>
                <a:gd name="textAreaBottom" fmla="*/ 568800 h 56844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05" name="object 37"/>
          <p:cNvSpPr/>
          <p:nvPr/>
        </p:nvSpPr>
        <p:spPr>
          <a:xfrm>
            <a:off x="5899320" y="2566440"/>
            <a:ext cx="3243960" cy="10440"/>
          </a:xfrm>
          <a:custGeom>
            <a:avLst/>
            <a:gdLst>
              <a:gd name="textAreaLeft" fmla="*/ 0 w 3243960"/>
              <a:gd name="textAreaRight" fmla="*/ 3244320 w 3243960"/>
              <a:gd name="textAreaTop" fmla="*/ 0 h 10440"/>
              <a:gd name="textAreaBottom" fmla="*/ 10800 h 1044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3665160" cy="9266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s-ES" sz="3000" spc="-1" strike="noStrike">
                <a:solidFill>
                  <a:srgbClr val="000000"/>
                </a:solidFill>
                <a:latin typeface="Palatino Linotype"/>
              </a:rPr>
              <a:t>SQL - Docker</a:t>
            </a:r>
            <a:endParaRPr b="0" lang="es-E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sldNum" idx="36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28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8" name="object 46"/>
          <p:cNvSpPr/>
          <p:nvPr/>
        </p:nvSpPr>
        <p:spPr>
          <a:xfrm>
            <a:off x="1310040" y="2347200"/>
            <a:ext cx="18000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object 47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6940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POSTGRES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1" name="object 49"/>
          <p:cNvSpPr/>
          <p:nvPr/>
        </p:nvSpPr>
        <p:spPr>
          <a:xfrm>
            <a:off x="754920" y="1153080"/>
            <a:ext cx="680508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https://raw.githubusercontent.com/jupyter/docker-stacks/refs/heads/main/images/base-notebook/Dockerfile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sldNum" idx="37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object 54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6940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POSTGRES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ldNum" idx="38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1860840" y="900000"/>
            <a:ext cx="5339160" cy="377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object 2"/>
          <p:cNvGrpSpPr/>
          <p:nvPr/>
        </p:nvGrpSpPr>
        <p:grpSpPr>
          <a:xfrm>
            <a:off x="0" y="2287440"/>
            <a:ext cx="1977840" cy="568440"/>
            <a:chOff x="0" y="2287440"/>
            <a:chExt cx="1977840" cy="568440"/>
          </a:xfrm>
        </p:grpSpPr>
        <p:sp>
          <p:nvSpPr>
            <p:cNvPr id="286" name="object 3"/>
            <p:cNvSpPr/>
            <p:nvPr/>
          </p:nvSpPr>
          <p:spPr>
            <a:xfrm>
              <a:off x="0" y="2566440"/>
              <a:ext cx="1977840" cy="10440"/>
            </a:xfrm>
            <a:custGeom>
              <a:avLst/>
              <a:gdLst>
                <a:gd name="textAreaLeft" fmla="*/ 0 w 1977840"/>
                <a:gd name="textAreaRight" fmla="*/ 1978200 w 19778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1978025" h="10794">
                  <a:moveTo>
                    <a:pt x="1978025" y="0"/>
                  </a:moveTo>
                  <a:lnTo>
                    <a:pt x="0" y="0"/>
                  </a:lnTo>
                  <a:lnTo>
                    <a:pt x="0" y="10666"/>
                  </a:lnTo>
                  <a:lnTo>
                    <a:pt x="1978025" y="10666"/>
                  </a:lnTo>
                  <a:lnTo>
                    <a:pt x="1978025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7" name="object 4"/>
            <p:cNvSpPr/>
            <p:nvPr/>
          </p:nvSpPr>
          <p:spPr>
            <a:xfrm>
              <a:off x="1118520" y="2287440"/>
              <a:ext cx="566640" cy="568440"/>
            </a:xfrm>
            <a:custGeom>
              <a:avLst/>
              <a:gdLst>
                <a:gd name="textAreaLeft" fmla="*/ 0 w 566640"/>
                <a:gd name="textAreaRight" fmla="*/ 567000 w 566640"/>
                <a:gd name="textAreaTop" fmla="*/ 0 h 568440"/>
                <a:gd name="textAreaBottom" fmla="*/ 568800 h 568440"/>
              </a:gdLst>
              <a:ahLst/>
              <a:rect l="textAreaLeft" t="textAreaTop" r="textAreaRight" b="textAreaBottom"/>
              <a:pathLst>
                <a:path w="567055" h="568960">
                  <a:moveTo>
                    <a:pt x="283464" y="0"/>
                  </a:moveTo>
                  <a:lnTo>
                    <a:pt x="237490" y="3682"/>
                  </a:lnTo>
                  <a:lnTo>
                    <a:pt x="193802" y="14477"/>
                  </a:lnTo>
                  <a:lnTo>
                    <a:pt x="153162" y="31750"/>
                  </a:lnTo>
                  <a:lnTo>
                    <a:pt x="116039" y="54863"/>
                  </a:lnTo>
                  <a:lnTo>
                    <a:pt x="83019" y="83184"/>
                  </a:lnTo>
                  <a:lnTo>
                    <a:pt x="54686" y="116331"/>
                  </a:lnTo>
                  <a:lnTo>
                    <a:pt x="31635" y="153543"/>
                  </a:lnTo>
                  <a:lnTo>
                    <a:pt x="14452" y="194309"/>
                  </a:lnTo>
                  <a:lnTo>
                    <a:pt x="3708" y="238125"/>
                  </a:lnTo>
                  <a:lnTo>
                    <a:pt x="0" y="284225"/>
                  </a:lnTo>
                  <a:lnTo>
                    <a:pt x="3708" y="330326"/>
                  </a:lnTo>
                  <a:lnTo>
                    <a:pt x="14452" y="374014"/>
                  </a:lnTo>
                  <a:lnTo>
                    <a:pt x="31635" y="414781"/>
                  </a:lnTo>
                  <a:lnTo>
                    <a:pt x="54686" y="451993"/>
                  </a:lnTo>
                  <a:lnTo>
                    <a:pt x="83019" y="485139"/>
                  </a:lnTo>
                  <a:lnTo>
                    <a:pt x="116039" y="513588"/>
                  </a:lnTo>
                  <a:lnTo>
                    <a:pt x="153162" y="536701"/>
                  </a:lnTo>
                  <a:lnTo>
                    <a:pt x="193802" y="553846"/>
                  </a:lnTo>
                  <a:lnTo>
                    <a:pt x="237490" y="564642"/>
                  </a:lnTo>
                  <a:lnTo>
                    <a:pt x="283464" y="568451"/>
                  </a:lnTo>
                  <a:lnTo>
                    <a:pt x="329438" y="564642"/>
                  </a:lnTo>
                  <a:lnTo>
                    <a:pt x="372999" y="553846"/>
                  </a:lnTo>
                  <a:lnTo>
                    <a:pt x="413639" y="536701"/>
                  </a:lnTo>
                  <a:lnTo>
                    <a:pt x="450850" y="513588"/>
                  </a:lnTo>
                  <a:lnTo>
                    <a:pt x="483870" y="485139"/>
                  </a:lnTo>
                  <a:lnTo>
                    <a:pt x="512191" y="451993"/>
                  </a:lnTo>
                  <a:lnTo>
                    <a:pt x="535178" y="414781"/>
                  </a:lnTo>
                  <a:lnTo>
                    <a:pt x="552450" y="374014"/>
                  </a:lnTo>
                  <a:lnTo>
                    <a:pt x="563117" y="330326"/>
                  </a:lnTo>
                  <a:lnTo>
                    <a:pt x="566928" y="284225"/>
                  </a:lnTo>
                  <a:lnTo>
                    <a:pt x="561340" y="228473"/>
                  </a:lnTo>
                  <a:lnTo>
                    <a:pt x="545338" y="175387"/>
                  </a:lnTo>
                  <a:lnTo>
                    <a:pt x="519303" y="126492"/>
                  </a:lnTo>
                  <a:lnTo>
                    <a:pt x="483870" y="83184"/>
                  </a:lnTo>
                  <a:lnTo>
                    <a:pt x="440690" y="47751"/>
                  </a:lnTo>
                  <a:lnTo>
                    <a:pt x="391922" y="21589"/>
                  </a:lnTo>
                  <a:lnTo>
                    <a:pt x="338963" y="5461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8" name="object 5"/>
          <p:cNvSpPr/>
          <p:nvPr/>
        </p:nvSpPr>
        <p:spPr>
          <a:xfrm>
            <a:off x="5899320" y="2566440"/>
            <a:ext cx="3243960" cy="10440"/>
          </a:xfrm>
          <a:custGeom>
            <a:avLst/>
            <a:gdLst>
              <a:gd name="textAreaLeft" fmla="*/ 0 w 3243960"/>
              <a:gd name="textAreaRight" fmla="*/ 3244320 w 3243960"/>
              <a:gd name="textAreaTop" fmla="*/ 0 h 10440"/>
              <a:gd name="textAreaBottom" fmla="*/ 10800 h 10440"/>
            </a:gdLst>
            <a:ahLst/>
            <a:rect l="textAreaLeft" t="textAreaTop" r="textAreaRight" b="textAreaBottom"/>
            <a:pathLst>
              <a:path w="3244215" h="10794">
                <a:moveTo>
                  <a:pt x="3244088" y="0"/>
                </a:moveTo>
                <a:lnTo>
                  <a:pt x="0" y="0"/>
                </a:lnTo>
                <a:lnTo>
                  <a:pt x="0" y="10666"/>
                </a:lnTo>
                <a:lnTo>
                  <a:pt x="3244088" y="10666"/>
                </a:lnTo>
                <a:lnTo>
                  <a:pt x="3244088" y="0"/>
                </a:lnTo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2094840" y="2257560"/>
            <a:ext cx="3043080" cy="8715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s-ES" sz="3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3000" spc="174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3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endParaRPr b="0" lang="es-E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object 8"/>
          <p:cNvSpPr/>
          <p:nvPr/>
        </p:nvSpPr>
        <p:spPr>
          <a:xfrm>
            <a:off x="8820000" y="4843440"/>
            <a:ext cx="155160" cy="1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3280">
              <a:lnSpc>
                <a:spcPts val="1046"/>
              </a:lnSpc>
            </a:pPr>
            <a:fld id="{9CE1AF47-7197-4CC8-97E4-80EEF7C51EF1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object 7"/>
          <p:cNvSpPr/>
          <p:nvPr/>
        </p:nvSpPr>
        <p:spPr>
          <a:xfrm>
            <a:off x="1310400" y="2347200"/>
            <a:ext cx="18000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object 50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176940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POSTGRES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sldNum" idx="39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33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1469520" y="998640"/>
            <a:ext cx="6270480" cy="338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7"/>
          <p:cNvSpPr/>
          <p:nvPr/>
        </p:nvSpPr>
        <p:spPr>
          <a:xfrm>
            <a:off x="253800" y="324720"/>
            <a:ext cx="552024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THANKS!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269640" y="810000"/>
            <a:ext cx="2025000" cy="1890000"/>
          </a:xfrm>
          <a:custGeom>
            <a:avLst/>
            <a:gdLst>
              <a:gd name="textAreaLeft" fmla="*/ 0 w 2025000"/>
              <a:gd name="textAreaRight" fmla="*/ 2025360 w 2025000"/>
              <a:gd name="textAreaTop" fmla="*/ 0 h 1890000"/>
              <a:gd name="textAreaBottom" fmla="*/ 1890360 h 1890000"/>
            </a:gdLst>
            <a:ahLst/>
            <a:rect l="textAreaLeft" t="textAreaTop" r="textAreaRight" b="textAreaBottom"/>
            <a:pathLst>
              <a:path w="7500" h="7001">
                <a:moveTo>
                  <a:pt x="6998" y="5251"/>
                </a:moveTo>
                <a:cubicBezTo>
                  <a:pt x="6668" y="5783"/>
                  <a:pt x="6195" y="6225"/>
                  <a:pt x="5625" y="6532"/>
                </a:cubicBezTo>
                <a:cubicBezTo>
                  <a:pt x="5055" y="6839"/>
                  <a:pt x="4408" y="7001"/>
                  <a:pt x="3750" y="7001"/>
                </a:cubicBezTo>
                <a:cubicBezTo>
                  <a:pt x="3092" y="7001"/>
                  <a:pt x="2445" y="6839"/>
                  <a:pt x="1875" y="6532"/>
                </a:cubicBezTo>
                <a:cubicBezTo>
                  <a:pt x="1305" y="6225"/>
                  <a:pt x="832" y="5783"/>
                  <a:pt x="502" y="5251"/>
                </a:cubicBezTo>
                <a:cubicBezTo>
                  <a:pt x="173" y="4719"/>
                  <a:pt x="0" y="4115"/>
                  <a:pt x="0" y="3501"/>
                </a:cubicBezTo>
                <a:cubicBezTo>
                  <a:pt x="0" y="2886"/>
                  <a:pt x="173" y="2282"/>
                  <a:pt x="502" y="1750"/>
                </a:cubicBezTo>
                <a:cubicBezTo>
                  <a:pt x="832" y="1218"/>
                  <a:pt x="1305" y="776"/>
                  <a:pt x="1875" y="469"/>
                </a:cubicBezTo>
                <a:cubicBezTo>
                  <a:pt x="2445" y="162"/>
                  <a:pt x="3092" y="0"/>
                  <a:pt x="3750" y="0"/>
                </a:cubicBezTo>
                <a:cubicBezTo>
                  <a:pt x="4408" y="0"/>
                  <a:pt x="5055" y="162"/>
                  <a:pt x="5625" y="469"/>
                </a:cubicBezTo>
                <a:cubicBezTo>
                  <a:pt x="6195" y="776"/>
                  <a:pt x="6668" y="1218"/>
                  <a:pt x="6998" y="1750"/>
                </a:cubicBezTo>
                <a:cubicBezTo>
                  <a:pt x="7327" y="2282"/>
                  <a:pt x="7500" y="2886"/>
                  <a:pt x="7500" y="3500"/>
                </a:cubicBezTo>
                <a:cubicBezTo>
                  <a:pt x="7500" y="4115"/>
                  <a:pt x="7327" y="4719"/>
                  <a:pt x="6998" y="5251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 anchorCtr="1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CuadroTexto 2"/>
          <p:cNvSpPr/>
          <p:nvPr/>
        </p:nvSpPr>
        <p:spPr>
          <a:xfrm>
            <a:off x="2634120" y="720000"/>
            <a:ext cx="5825880" cy="25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JOSE LUIS GOMEZ ORTEGA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PhD Computer Science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Msc Engineering with Management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Diplomatura Ingenieria Industrial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Currently: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 Science Lead instructor @ TheBridge/EDEM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"/>
          <p:cNvSpPr/>
          <p:nvPr/>
        </p:nvSpPr>
        <p:spPr>
          <a:xfrm>
            <a:off x="2160000" y="3909240"/>
            <a:ext cx="5220000" cy="41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Lato"/>
              </a:rPr>
              <a:t>https://www.linkedin.com/in/jlgortega/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1943640" y="4195080"/>
            <a:ext cx="576036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Lato"/>
              </a:rPr>
              <a:t>jose.lgo.datascience@gmail.com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2"/>
          <a:stretch/>
        </p:blipFill>
        <p:spPr>
          <a:xfrm>
            <a:off x="488880" y="3054240"/>
            <a:ext cx="1670400" cy="167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03688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109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object 4"/>
          <p:cNvSpPr/>
          <p:nvPr/>
        </p:nvSpPr>
        <p:spPr>
          <a:xfrm>
            <a:off x="754920" y="1151640"/>
            <a:ext cx="7390440" cy="180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5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35" strike="noStrike">
                <a:solidFill>
                  <a:srgbClr val="000000"/>
                </a:solidFill>
                <a:latin typeface="Arial MT"/>
              </a:rPr>
              <a:t>Compose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is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400" spc="-137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tool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for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400" spc="-15" strike="noStrike">
                <a:solidFill>
                  <a:srgbClr val="000000"/>
                </a:solidFill>
                <a:latin typeface="Arial"/>
              </a:rPr>
              <a:t>deﬁning</a:t>
            </a:r>
            <a:r>
              <a:rPr b="1" lang="es-ES" sz="1400" spc="-4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running</a:t>
            </a:r>
            <a:r>
              <a:rPr b="0" lang="es-ES" sz="14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400" spc="-7" strike="noStrike">
                <a:solidFill>
                  <a:srgbClr val="000000"/>
                </a:solidFill>
                <a:latin typeface="Arial"/>
              </a:rPr>
              <a:t>complex</a:t>
            </a:r>
            <a:r>
              <a:rPr b="1" lang="es-ES" sz="1400" spc="-5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400" spc="-26" strike="noStrike">
                <a:solidFill>
                  <a:srgbClr val="000000"/>
                </a:solidFill>
                <a:latin typeface="Arial"/>
              </a:rPr>
              <a:t>applications</a:t>
            </a:r>
            <a:r>
              <a:rPr b="1" lang="es-ES" sz="1400" spc="-10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with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docker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43" strike="noStrike">
                <a:solidFill>
                  <a:srgbClr val="000000"/>
                </a:solidFill>
                <a:latin typeface="Arial MT"/>
              </a:rPr>
              <a:t>With</a:t>
            </a:r>
            <a:r>
              <a:rPr b="0" lang="es-ES" sz="1400" spc="18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Docker</a:t>
            </a:r>
            <a:r>
              <a:rPr b="0" lang="es-ES" sz="1400" spc="-11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Compose,</a:t>
            </a:r>
            <a:r>
              <a:rPr b="0" lang="es-ES" sz="1400" spc="-10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you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can</a:t>
            </a:r>
            <a:r>
              <a:rPr b="0" lang="es-ES" sz="14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deﬁne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400" spc="-11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multi-container</a:t>
            </a:r>
            <a:r>
              <a:rPr b="0" lang="es-ES" sz="1400" spc="-9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application</a:t>
            </a: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in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a</a:t>
            </a:r>
            <a:r>
              <a:rPr b="0" lang="es-ES" sz="1400" spc="-11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400" spc="-35" strike="noStrike">
                <a:solidFill>
                  <a:srgbClr val="000000"/>
                </a:solidFill>
                <a:latin typeface="Arial"/>
              </a:rPr>
              <a:t>single</a:t>
            </a:r>
            <a:r>
              <a:rPr b="1" lang="es-ES" sz="1400" spc="-114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400" spc="-21" strike="noStrike">
                <a:solidFill>
                  <a:srgbClr val="000000"/>
                </a:solidFill>
                <a:latin typeface="Arial"/>
              </a:rPr>
              <a:t>ﬁle</a:t>
            </a:r>
            <a:r>
              <a:rPr b="1" lang="es-ES" sz="1400" spc="-8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4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400" spc="-12" strike="noStrike">
                <a:solidFill>
                  <a:srgbClr val="0e161e"/>
                </a:solidFill>
                <a:latin typeface="Lucida Sans Unicode"/>
              </a:rPr>
              <a:t>hen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tabLst>
                <a:tab algn="l" pos="337320"/>
                <a:tab algn="l" pos="337680"/>
              </a:tabLst>
            </a:pPr>
            <a:r>
              <a:rPr b="0" lang="es-ES" sz="1400" spc="-32" strike="noStrike">
                <a:solidFill>
                  <a:srgbClr val="0e161e"/>
                </a:solidFill>
                <a:latin typeface="Lucida Sans Unicode"/>
              </a:rPr>
              <a:t>us</a:t>
            </a:r>
            <a:r>
              <a:rPr b="0" lang="es-ES" sz="1400" spc="4" strike="noStrike">
                <a:solidFill>
                  <a:srgbClr val="0e161e"/>
                </a:solidFill>
                <a:latin typeface="Lucida Sans Unicode"/>
              </a:rPr>
              <a:t>e</a:t>
            </a:r>
            <a:r>
              <a:rPr b="0" lang="es-ES" sz="1400" spc="-92" strike="noStrike">
                <a:solidFill>
                  <a:srgbClr val="0e161e"/>
                </a:solidFill>
                <a:latin typeface="Lucida Sans Unicode"/>
              </a:rPr>
              <a:t> </a:t>
            </a:r>
            <a:r>
              <a:rPr b="1" lang="es-ES" sz="1400" spc="-21" strike="noStrike">
                <a:solidFill>
                  <a:srgbClr val="0e161e"/>
                </a:solidFill>
                <a:latin typeface="Tahoma"/>
              </a:rPr>
              <a:t>s</a:t>
            </a:r>
            <a:r>
              <a:rPr b="1" lang="es-ES" sz="1400" spc="-12" strike="noStrike">
                <a:solidFill>
                  <a:srgbClr val="0e161e"/>
                </a:solidFill>
                <a:latin typeface="Tahoma"/>
              </a:rPr>
              <a:t>i</a:t>
            </a:r>
            <a:r>
              <a:rPr b="1" lang="es-ES" sz="1400" spc="-41" strike="noStrike">
                <a:solidFill>
                  <a:srgbClr val="0e161e"/>
                </a:solidFill>
                <a:latin typeface="Tahoma"/>
              </a:rPr>
              <a:t>n</a:t>
            </a:r>
            <a:r>
              <a:rPr b="1" lang="es-ES" sz="1400" spc="-35" strike="noStrike">
                <a:solidFill>
                  <a:srgbClr val="0e161e"/>
                </a:solidFill>
                <a:latin typeface="Tahoma"/>
              </a:rPr>
              <a:t>g</a:t>
            </a:r>
            <a:r>
              <a:rPr b="1" lang="es-ES" sz="1400" spc="-7" strike="noStrike">
                <a:solidFill>
                  <a:srgbClr val="0e161e"/>
                </a:solidFill>
                <a:latin typeface="Tahoma"/>
              </a:rPr>
              <a:t>l</a:t>
            </a:r>
            <a:r>
              <a:rPr b="1" lang="es-ES" sz="1400" spc="-1" strike="noStrike">
                <a:solidFill>
                  <a:srgbClr val="0e161e"/>
                </a:solidFill>
                <a:latin typeface="Tahoma"/>
              </a:rPr>
              <a:t>e</a:t>
            </a:r>
            <a:r>
              <a:rPr b="1" lang="es-ES" sz="1400" spc="-60" strike="noStrike">
                <a:solidFill>
                  <a:srgbClr val="0e161e"/>
                </a:solidFill>
                <a:latin typeface="Tahoma"/>
              </a:rPr>
              <a:t> </a:t>
            </a:r>
            <a:r>
              <a:rPr b="1" lang="es-ES" sz="1400" spc="9" strike="noStrike">
                <a:solidFill>
                  <a:srgbClr val="0e161e"/>
                </a:solidFill>
                <a:latin typeface="Tahoma"/>
              </a:rPr>
              <a:t>com</a:t>
            </a:r>
            <a:r>
              <a:rPr b="1" lang="es-ES" sz="1400" spc="18" strike="noStrike">
                <a:solidFill>
                  <a:srgbClr val="0e161e"/>
                </a:solidFill>
                <a:latin typeface="Tahoma"/>
              </a:rPr>
              <a:t>m</a:t>
            </a:r>
            <a:r>
              <a:rPr b="1" lang="es-ES" sz="1400" spc="9" strike="noStrike">
                <a:solidFill>
                  <a:srgbClr val="0e161e"/>
                </a:solidFill>
                <a:latin typeface="Tahoma"/>
              </a:rPr>
              <a:t>an</a:t>
            </a:r>
            <a:r>
              <a:rPr b="1" lang="es-ES" sz="1400" spc="12" strike="noStrike">
                <a:solidFill>
                  <a:srgbClr val="0e161e"/>
                </a:solidFill>
                <a:latin typeface="Tahoma"/>
              </a:rPr>
              <a:t>d</a:t>
            </a:r>
            <a:r>
              <a:rPr b="1" lang="es-ES" sz="1400" spc="-75" strike="noStrike">
                <a:solidFill>
                  <a:srgbClr val="0e161e"/>
                </a:solidFill>
                <a:latin typeface="Tahoma"/>
              </a:rPr>
              <a:t> </a:t>
            </a:r>
            <a:r>
              <a:rPr b="0" lang="es-ES" sz="1400" spc="-26" strike="noStrike">
                <a:solidFill>
                  <a:srgbClr val="0e161e"/>
                </a:solidFill>
                <a:latin typeface="Lucida Sans Unicode"/>
              </a:rPr>
              <a:t>to</a:t>
            </a:r>
            <a:r>
              <a:rPr b="0" lang="es-ES" sz="1400" spc="-75" strike="noStrike">
                <a:solidFill>
                  <a:srgbClr val="0e161e"/>
                </a:solidFill>
                <a:latin typeface="Lucida Sans Unicode"/>
              </a:rPr>
              <a:t> </a:t>
            </a:r>
            <a:r>
              <a:rPr b="0" lang="es-ES" sz="1400" spc="-26" strike="noStrike">
                <a:solidFill>
                  <a:srgbClr val="0e161e"/>
                </a:solidFill>
                <a:latin typeface="Lucida Sans Unicode"/>
              </a:rPr>
              <a:t>manag</a:t>
            </a:r>
            <a:r>
              <a:rPr b="0" lang="es-ES" sz="1400" spc="-15" strike="noStrike">
                <a:solidFill>
                  <a:srgbClr val="0e161e"/>
                </a:solidFill>
                <a:latin typeface="Lucida Sans Unicode"/>
              </a:rPr>
              <a:t>e</a:t>
            </a:r>
            <a:r>
              <a:rPr b="0" lang="es-ES" sz="1400" spc="-106" strike="noStrike">
                <a:solidFill>
                  <a:srgbClr val="0e161e"/>
                </a:solidFill>
                <a:latin typeface="Lucida Sans Unicode"/>
              </a:rPr>
              <a:t> </a:t>
            </a:r>
            <a:r>
              <a:rPr b="0" lang="es-ES" sz="1400" spc="-41" strike="noStrike">
                <a:solidFill>
                  <a:srgbClr val="0e161e"/>
                </a:solidFill>
                <a:latin typeface="Lucida Sans Unicode"/>
              </a:rPr>
              <a:t>al</a:t>
            </a:r>
            <a:r>
              <a:rPr b="0" lang="es-ES" sz="1400" spc="-26" strike="noStrike">
                <a:solidFill>
                  <a:srgbClr val="0e161e"/>
                </a:solidFill>
                <a:latin typeface="Lucida Sans Unicode"/>
              </a:rPr>
              <a:t>l</a:t>
            </a:r>
            <a:r>
              <a:rPr b="0" lang="es-ES" sz="1400" spc="-106" strike="noStrike">
                <a:solidFill>
                  <a:srgbClr val="0e161e"/>
                </a:solidFill>
                <a:latin typeface="Lucida Sans Unicode"/>
              </a:rPr>
              <a:t> </a:t>
            </a:r>
            <a:r>
              <a:rPr b="0" lang="es-ES" sz="1400" spc="-12" strike="noStrike">
                <a:solidFill>
                  <a:srgbClr val="0e161e"/>
                </a:solidFill>
                <a:latin typeface="Lucida Sans Unicode"/>
              </a:rPr>
              <a:t>them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337320">
              <a:lnSpc>
                <a:spcPct val="100000"/>
              </a:lnSpc>
              <a:spcBef>
                <a:spcPts val="60"/>
              </a:spcBef>
              <a:tabLst>
                <a:tab algn="l" pos="337320"/>
                <a:tab algn="l" pos="337680"/>
              </a:tabLst>
            </a:pPr>
            <a:endParaRPr b="0" lang="es-ES" sz="185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400" spc="-46" strike="noStrike">
                <a:solidFill>
                  <a:srgbClr val="000000"/>
                </a:solidFill>
                <a:latin typeface="Arial MT"/>
              </a:rPr>
              <a:t>U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uall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y</a:t>
            </a:r>
            <a:r>
              <a:rPr b="0" lang="es-ES" sz="1400" spc="-19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the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ﬁ</a:t>
            </a:r>
            <a:r>
              <a:rPr b="0" lang="es-ES" sz="1400" spc="-7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4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41" strike="noStrike">
                <a:solidFill>
                  <a:srgbClr val="000000"/>
                </a:solidFill>
                <a:latin typeface="Arial MT"/>
              </a:rPr>
              <a:t>i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alle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4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“do</a:t>
            </a:r>
            <a:r>
              <a:rPr b="0" lang="es-ES" sz="1400" spc="-12" strike="noStrike">
                <a:solidFill>
                  <a:srgbClr val="000000"/>
                </a:solidFill>
                <a:latin typeface="Arial MT"/>
              </a:rPr>
              <a:t>ck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er-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po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.</a:t>
            </a:r>
            <a:r>
              <a:rPr b="0" lang="es-ES" sz="1400" spc="-32" strike="noStrike">
                <a:solidFill>
                  <a:srgbClr val="000000"/>
                </a:solidFill>
                <a:latin typeface="Arial MT"/>
              </a:rPr>
              <a:t>y</a:t>
            </a:r>
            <a:r>
              <a:rPr b="0" lang="es-ES" sz="1400" spc="-21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400" spc="-15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400" spc="-1" strike="noStrike">
                <a:solidFill>
                  <a:srgbClr val="000000"/>
                </a:solidFill>
                <a:latin typeface="Arial MT"/>
              </a:rPr>
              <a:t>”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object 5" descr=""/>
          <p:cNvPicPr/>
          <p:nvPr/>
        </p:nvPicPr>
        <p:blipFill>
          <a:blip r:embed="rId1"/>
          <a:stretch/>
        </p:blipFill>
        <p:spPr>
          <a:xfrm>
            <a:off x="6496920" y="3541680"/>
            <a:ext cx="2123640" cy="1250280"/>
          </a:xfrm>
          <a:prstGeom prst="rect">
            <a:avLst/>
          </a:prstGeom>
          <a:ln w="0">
            <a:noFill/>
          </a:ln>
        </p:spPr>
      </p:pic>
      <p:sp>
        <p:nvSpPr>
          <p:cNvPr id="296" name="object 6"/>
          <p:cNvSpPr/>
          <p:nvPr/>
        </p:nvSpPr>
        <p:spPr>
          <a:xfrm>
            <a:off x="3048840" y="3577680"/>
            <a:ext cx="685440" cy="7146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91440">
              <a:lnSpc>
                <a:spcPct val="100000"/>
              </a:lnSpc>
              <a:spcBef>
                <a:spcPts val="1304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</a:rPr>
              <a:t>Front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object 7"/>
          <p:cNvSpPr/>
          <p:nvPr/>
        </p:nvSpPr>
        <p:spPr>
          <a:xfrm>
            <a:off x="4045320" y="3577680"/>
            <a:ext cx="685440" cy="386280"/>
          </a:xfrm>
          <a:prstGeom prst="rect">
            <a:avLst/>
          </a:prstGeom>
          <a:solidFill>
            <a:srgbClr val="c0504d"/>
          </a:solidFill>
          <a:ln w="25400">
            <a:solidFill>
              <a:srgbClr val="8b383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2320" bIns="0" anchor="t">
            <a:spAutoFit/>
          </a:bodyPr>
          <a:p>
            <a:pPr marL="125640">
              <a:lnSpc>
                <a:spcPct val="100000"/>
              </a:lnSpc>
              <a:spcBef>
                <a:spcPts val="884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</a:rPr>
              <a:t>Back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object 8"/>
          <p:cNvSpPr/>
          <p:nvPr/>
        </p:nvSpPr>
        <p:spPr>
          <a:xfrm>
            <a:off x="4045320" y="4210200"/>
            <a:ext cx="685440" cy="387000"/>
          </a:xfrm>
          <a:prstGeom prst="rect">
            <a:avLst/>
          </a:prstGeom>
          <a:solidFill>
            <a:srgbClr val="c0504d"/>
          </a:solidFill>
          <a:ln w="25400">
            <a:solidFill>
              <a:srgbClr val="8b383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 anchor="t">
            <a:spAutoFit/>
          </a:bodyPr>
          <a:p>
            <a:pPr marL="125640">
              <a:lnSpc>
                <a:spcPct val="100000"/>
              </a:lnSpc>
              <a:spcBef>
                <a:spcPts val="890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</a:rPr>
              <a:t>Back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object 9"/>
          <p:cNvSpPr/>
          <p:nvPr/>
        </p:nvSpPr>
        <p:spPr>
          <a:xfrm>
            <a:off x="5112360" y="3577680"/>
            <a:ext cx="685440" cy="386280"/>
          </a:xfrm>
          <a:prstGeom prst="rect">
            <a:avLst/>
          </a:prstGeom>
          <a:solidFill>
            <a:srgbClr val="8063a1"/>
          </a:solidFill>
          <a:ln w="25400">
            <a:solidFill>
              <a:srgbClr val="5c467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2320" bIns="0" anchor="t">
            <a:spAutoFit/>
          </a:bodyPr>
          <a:p>
            <a:pPr marL="144000">
              <a:lnSpc>
                <a:spcPct val="100000"/>
              </a:lnSpc>
              <a:spcBef>
                <a:spcPts val="884"/>
              </a:spcBef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BDA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object 10"/>
          <p:cNvSpPr/>
          <p:nvPr/>
        </p:nvSpPr>
        <p:spPr>
          <a:xfrm>
            <a:off x="5135040" y="4210200"/>
            <a:ext cx="685440" cy="387000"/>
          </a:xfrm>
          <a:prstGeom prst="rect">
            <a:avLst/>
          </a:prstGeom>
          <a:solidFill>
            <a:srgbClr val="8063a1"/>
          </a:solidFill>
          <a:ln w="25400">
            <a:solidFill>
              <a:srgbClr val="5c467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 anchor="t">
            <a:spAutoFit/>
          </a:bodyPr>
          <a:p>
            <a:pPr marL="143640">
              <a:lnSpc>
                <a:spcPct val="100000"/>
              </a:lnSpc>
              <a:spcBef>
                <a:spcPts val="890"/>
              </a:spcBef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BDA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1" name="object 11"/>
          <p:cNvGrpSpPr/>
          <p:nvPr/>
        </p:nvGrpSpPr>
        <p:grpSpPr>
          <a:xfrm>
            <a:off x="1832040" y="3800880"/>
            <a:ext cx="602280" cy="715680"/>
            <a:chOff x="1832040" y="3800880"/>
            <a:chExt cx="602280" cy="715680"/>
          </a:xfrm>
        </p:grpSpPr>
        <p:sp>
          <p:nvSpPr>
            <p:cNvPr id="302" name="object 12"/>
            <p:cNvSpPr/>
            <p:nvPr/>
          </p:nvSpPr>
          <p:spPr>
            <a:xfrm>
              <a:off x="1832040" y="4215240"/>
              <a:ext cx="602280" cy="301320"/>
            </a:xfrm>
            <a:custGeom>
              <a:avLst/>
              <a:gdLst>
                <a:gd name="textAreaLeft" fmla="*/ 0 w 602280"/>
                <a:gd name="textAreaRight" fmla="*/ 602640 w 602280"/>
                <a:gd name="textAreaTop" fmla="*/ 0 h 301320"/>
                <a:gd name="textAreaBottom" fmla="*/ 301680 h 301320"/>
              </a:gdLst>
              <a:ahLst/>
              <a:rect l="textAreaLeft" t="textAreaTop" r="textAreaRight" b="textAreaBottom"/>
              <a:pathLst>
                <a:path w="602614" h="301625">
                  <a:moveTo>
                    <a:pt x="301147" y="0"/>
                  </a:moveTo>
                  <a:lnTo>
                    <a:pt x="239035" y="5176"/>
                  </a:lnTo>
                  <a:lnTo>
                    <a:pt x="176923" y="18823"/>
                  </a:lnTo>
                  <a:lnTo>
                    <a:pt x="137574" y="32117"/>
                  </a:lnTo>
                  <a:lnTo>
                    <a:pt x="99284" y="48941"/>
                  </a:lnTo>
                  <a:lnTo>
                    <a:pt x="63111" y="68588"/>
                  </a:lnTo>
                  <a:lnTo>
                    <a:pt x="30114" y="90352"/>
                  </a:lnTo>
                  <a:lnTo>
                    <a:pt x="2058" y="133764"/>
                  </a:lnTo>
                  <a:lnTo>
                    <a:pt x="0" y="150588"/>
                  </a:lnTo>
                  <a:lnTo>
                    <a:pt x="0" y="301176"/>
                  </a:lnTo>
                  <a:lnTo>
                    <a:pt x="602294" y="301176"/>
                  </a:lnTo>
                  <a:lnTo>
                    <a:pt x="602294" y="150588"/>
                  </a:lnTo>
                  <a:lnTo>
                    <a:pt x="584825" y="102941"/>
                  </a:lnTo>
                  <a:lnTo>
                    <a:pt x="539182" y="67000"/>
                  </a:lnTo>
                  <a:lnTo>
                    <a:pt x="503010" y="47529"/>
                  </a:lnTo>
                  <a:lnTo>
                    <a:pt x="464719" y="31588"/>
                  </a:lnTo>
                  <a:lnTo>
                    <a:pt x="425370" y="18823"/>
                  </a:lnTo>
                  <a:lnTo>
                    <a:pt x="366082" y="5176"/>
                  </a:lnTo>
                  <a:lnTo>
                    <a:pt x="301147" y="0"/>
                  </a:lnTo>
                  <a:close/>
                </a:path>
              </a:pathLst>
            </a:custGeom>
            <a:solidFill>
              <a:srgbClr val="9bba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3" name="object 13"/>
            <p:cNvSpPr/>
            <p:nvPr/>
          </p:nvSpPr>
          <p:spPr>
            <a:xfrm>
              <a:off x="1832040" y="4215240"/>
              <a:ext cx="602280" cy="301320"/>
            </a:xfrm>
            <a:custGeom>
              <a:avLst/>
              <a:gdLst>
                <a:gd name="textAreaLeft" fmla="*/ 0 w 602280"/>
                <a:gd name="textAreaRight" fmla="*/ 602640 w 602280"/>
                <a:gd name="textAreaTop" fmla="*/ 0 h 301320"/>
                <a:gd name="textAreaBottom" fmla="*/ 301680 h 301320"/>
              </a:gdLst>
              <a:ahLst/>
              <a:rect l="textAreaLeft" t="textAreaTop" r="textAreaRight" b="textAreaBottom"/>
              <a:pathLst>
                <a:path w="602614" h="301625">
                  <a:moveTo>
                    <a:pt x="572179" y="90352"/>
                  </a:moveTo>
                  <a:lnTo>
                    <a:pt x="539182" y="67000"/>
                  </a:lnTo>
                  <a:lnTo>
                    <a:pt x="503010" y="47529"/>
                  </a:lnTo>
                  <a:lnTo>
                    <a:pt x="464719" y="31588"/>
                  </a:lnTo>
                  <a:lnTo>
                    <a:pt x="425370" y="18823"/>
                  </a:lnTo>
                  <a:lnTo>
                    <a:pt x="366082" y="5176"/>
                  </a:lnTo>
                  <a:lnTo>
                    <a:pt x="301147" y="0"/>
                  </a:lnTo>
                  <a:lnTo>
                    <a:pt x="270091" y="1352"/>
                  </a:lnTo>
                  <a:lnTo>
                    <a:pt x="207979" y="11117"/>
                  </a:lnTo>
                  <a:lnTo>
                    <a:pt x="137574" y="32117"/>
                  </a:lnTo>
                  <a:lnTo>
                    <a:pt x="99284" y="48941"/>
                  </a:lnTo>
                  <a:lnTo>
                    <a:pt x="63111" y="68588"/>
                  </a:lnTo>
                  <a:lnTo>
                    <a:pt x="30114" y="90352"/>
                  </a:lnTo>
                  <a:lnTo>
                    <a:pt x="2058" y="133764"/>
                  </a:lnTo>
                  <a:lnTo>
                    <a:pt x="0" y="150588"/>
                  </a:lnTo>
                  <a:lnTo>
                    <a:pt x="0" y="301176"/>
                  </a:lnTo>
                  <a:lnTo>
                    <a:pt x="602294" y="301176"/>
                  </a:lnTo>
                  <a:lnTo>
                    <a:pt x="602294" y="150588"/>
                  </a:lnTo>
                  <a:lnTo>
                    <a:pt x="600235" y="133764"/>
                  </a:lnTo>
                  <a:lnTo>
                    <a:pt x="594295" y="117647"/>
                  </a:lnTo>
                  <a:lnTo>
                    <a:pt x="584825" y="102941"/>
                  </a:lnTo>
                  <a:lnTo>
                    <a:pt x="572179" y="90352"/>
                  </a:lnTo>
                  <a:close/>
                </a:path>
              </a:pathLst>
            </a:custGeom>
            <a:noFill/>
            <a:ln w="25097">
              <a:solidFill>
                <a:srgbClr val="385d8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4" name="object 14"/>
            <p:cNvSpPr/>
            <p:nvPr/>
          </p:nvSpPr>
          <p:spPr>
            <a:xfrm>
              <a:off x="1967760" y="3800880"/>
              <a:ext cx="420480" cy="357840"/>
            </a:xfrm>
            <a:custGeom>
              <a:avLst/>
              <a:gdLst>
                <a:gd name="textAreaLeft" fmla="*/ 0 w 420480"/>
                <a:gd name="textAreaRight" fmla="*/ 420840 w 420480"/>
                <a:gd name="textAreaTop" fmla="*/ 0 h 357840"/>
                <a:gd name="textAreaBottom" fmla="*/ 358200 h 357840"/>
              </a:gdLst>
              <a:ahLst/>
              <a:rect l="textAreaLeft" t="textAreaTop" r="textAreaRight" b="textAreaBottom"/>
              <a:pathLst>
                <a:path w="421005" h="358139">
                  <a:moveTo>
                    <a:pt x="236212" y="301207"/>
                  </a:moveTo>
                  <a:lnTo>
                    <a:pt x="231506" y="301207"/>
                  </a:lnTo>
                  <a:lnTo>
                    <a:pt x="220346" y="303369"/>
                  </a:lnTo>
                  <a:lnTo>
                    <a:pt x="211391" y="309325"/>
                  </a:lnTo>
                  <a:lnTo>
                    <a:pt x="205435" y="318281"/>
                  </a:lnTo>
                  <a:lnTo>
                    <a:pt x="203274" y="329443"/>
                  </a:lnTo>
                  <a:lnTo>
                    <a:pt x="205436" y="340604"/>
                  </a:lnTo>
                  <a:lnTo>
                    <a:pt x="211391" y="349560"/>
                  </a:lnTo>
                  <a:lnTo>
                    <a:pt x="220346" y="355516"/>
                  </a:lnTo>
                  <a:lnTo>
                    <a:pt x="231507" y="357678"/>
                  </a:lnTo>
                  <a:lnTo>
                    <a:pt x="239726" y="356487"/>
                  </a:lnTo>
                  <a:lnTo>
                    <a:pt x="247152" y="353090"/>
                  </a:lnTo>
                  <a:lnTo>
                    <a:pt x="253343" y="347752"/>
                  </a:lnTo>
                  <a:lnTo>
                    <a:pt x="257857" y="340737"/>
                  </a:lnTo>
                  <a:lnTo>
                    <a:pt x="365141" y="304972"/>
                  </a:lnTo>
                  <a:lnTo>
                    <a:pt x="245623" y="304972"/>
                  </a:lnTo>
                  <a:lnTo>
                    <a:pt x="236212" y="301207"/>
                  </a:lnTo>
                  <a:close/>
                </a:path>
                <a:path w="421005" h="358139">
                  <a:moveTo>
                    <a:pt x="288153" y="37678"/>
                  </a:moveTo>
                  <a:lnTo>
                    <a:pt x="165630" y="37678"/>
                  </a:lnTo>
                  <a:lnTo>
                    <a:pt x="215517" y="44432"/>
                  </a:lnTo>
                  <a:lnTo>
                    <a:pt x="260436" y="63473"/>
                  </a:lnTo>
                  <a:lnTo>
                    <a:pt x="298559" y="92972"/>
                  </a:lnTo>
                  <a:lnTo>
                    <a:pt x="328055" y="131098"/>
                  </a:lnTo>
                  <a:lnTo>
                    <a:pt x="347094" y="176022"/>
                  </a:lnTo>
                  <a:lnTo>
                    <a:pt x="353848" y="225913"/>
                  </a:lnTo>
                  <a:lnTo>
                    <a:pt x="353848" y="269207"/>
                  </a:lnTo>
                  <a:lnTo>
                    <a:pt x="245623" y="304972"/>
                  </a:lnTo>
                  <a:lnTo>
                    <a:pt x="365141" y="304972"/>
                  </a:lnTo>
                  <a:lnTo>
                    <a:pt x="407489" y="290854"/>
                  </a:lnTo>
                  <a:lnTo>
                    <a:pt x="415018" y="288031"/>
                  </a:lnTo>
                  <a:lnTo>
                    <a:pt x="420665" y="281443"/>
                  </a:lnTo>
                  <a:lnTo>
                    <a:pt x="420665" y="188266"/>
                  </a:lnTo>
                  <a:lnTo>
                    <a:pt x="419179" y="180957"/>
                  </a:lnTo>
                  <a:lnTo>
                    <a:pt x="415136" y="174972"/>
                  </a:lnTo>
                  <a:lnTo>
                    <a:pt x="409151" y="170928"/>
                  </a:lnTo>
                  <a:lnTo>
                    <a:pt x="401843" y="169443"/>
                  </a:lnTo>
                  <a:lnTo>
                    <a:pt x="384903" y="169443"/>
                  </a:lnTo>
                  <a:lnTo>
                    <a:pt x="367158" y="123231"/>
                  </a:lnTo>
                  <a:lnTo>
                    <a:pt x="340184" y="82428"/>
                  </a:lnTo>
                  <a:lnTo>
                    <a:pt x="305264" y="48368"/>
                  </a:lnTo>
                  <a:lnTo>
                    <a:pt x="288153" y="37678"/>
                  </a:lnTo>
                  <a:close/>
                </a:path>
                <a:path w="421005" h="358139">
                  <a:moveTo>
                    <a:pt x="165630" y="0"/>
                  </a:moveTo>
                  <a:lnTo>
                    <a:pt x="120944" y="4441"/>
                  </a:lnTo>
                  <a:lnTo>
                    <a:pt x="79168" y="17180"/>
                  </a:lnTo>
                  <a:lnTo>
                    <a:pt x="41098" y="37336"/>
                  </a:lnTo>
                  <a:lnTo>
                    <a:pt x="2823" y="67796"/>
                  </a:lnTo>
                  <a:lnTo>
                    <a:pt x="0" y="72501"/>
                  </a:lnTo>
                  <a:lnTo>
                    <a:pt x="0" y="79090"/>
                  </a:lnTo>
                  <a:lnTo>
                    <a:pt x="1485" y="86399"/>
                  </a:lnTo>
                  <a:lnTo>
                    <a:pt x="5528" y="92384"/>
                  </a:lnTo>
                  <a:lnTo>
                    <a:pt x="11513" y="96428"/>
                  </a:lnTo>
                  <a:lnTo>
                    <a:pt x="18821" y="97913"/>
                  </a:lnTo>
                  <a:lnTo>
                    <a:pt x="24468" y="97913"/>
                  </a:lnTo>
                  <a:lnTo>
                    <a:pt x="29173" y="96031"/>
                  </a:lnTo>
                  <a:lnTo>
                    <a:pt x="31996" y="92266"/>
                  </a:lnTo>
                  <a:lnTo>
                    <a:pt x="60288" y="69443"/>
                  </a:lnTo>
                  <a:lnTo>
                    <a:pt x="92461" y="52266"/>
                  </a:lnTo>
                  <a:lnTo>
                    <a:pt x="127811" y="41443"/>
                  </a:lnTo>
                  <a:lnTo>
                    <a:pt x="165630" y="37678"/>
                  </a:lnTo>
                  <a:lnTo>
                    <a:pt x="288153" y="37678"/>
                  </a:lnTo>
                  <a:lnTo>
                    <a:pt x="263678" y="22387"/>
                  </a:lnTo>
                  <a:lnTo>
                    <a:pt x="216706" y="5819"/>
                  </a:lnTo>
                  <a:lnTo>
                    <a:pt x="165630" y="0"/>
                  </a:lnTo>
                  <a:close/>
                </a:path>
              </a:pathLst>
            </a:custGeom>
            <a:solidFill>
              <a:srgbClr val="9bba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5" name="object 15"/>
            <p:cNvSpPr/>
            <p:nvPr/>
          </p:nvSpPr>
          <p:spPr>
            <a:xfrm>
              <a:off x="1967760" y="3800880"/>
              <a:ext cx="420480" cy="357840"/>
            </a:xfrm>
            <a:custGeom>
              <a:avLst/>
              <a:gdLst>
                <a:gd name="textAreaLeft" fmla="*/ 0 w 420480"/>
                <a:gd name="textAreaRight" fmla="*/ 420840 w 420480"/>
                <a:gd name="textAreaTop" fmla="*/ 0 h 357840"/>
                <a:gd name="textAreaBottom" fmla="*/ 358200 h 357840"/>
              </a:gdLst>
              <a:ahLst/>
              <a:rect l="textAreaLeft" t="textAreaTop" r="textAreaRight" b="textAreaBottom"/>
              <a:pathLst>
                <a:path w="421005" h="358139">
                  <a:moveTo>
                    <a:pt x="18821" y="97913"/>
                  </a:moveTo>
                  <a:lnTo>
                    <a:pt x="24468" y="97913"/>
                  </a:lnTo>
                  <a:lnTo>
                    <a:pt x="29173" y="96031"/>
                  </a:lnTo>
                  <a:lnTo>
                    <a:pt x="31996" y="92266"/>
                  </a:lnTo>
                  <a:lnTo>
                    <a:pt x="60288" y="69443"/>
                  </a:lnTo>
                  <a:lnTo>
                    <a:pt x="92461" y="52266"/>
                  </a:lnTo>
                  <a:lnTo>
                    <a:pt x="127811" y="41443"/>
                  </a:lnTo>
                  <a:lnTo>
                    <a:pt x="165630" y="37678"/>
                  </a:lnTo>
                  <a:lnTo>
                    <a:pt x="215517" y="44432"/>
                  </a:lnTo>
                  <a:lnTo>
                    <a:pt x="260436" y="63473"/>
                  </a:lnTo>
                  <a:lnTo>
                    <a:pt x="298559" y="92972"/>
                  </a:lnTo>
                  <a:lnTo>
                    <a:pt x="328055" y="131098"/>
                  </a:lnTo>
                  <a:lnTo>
                    <a:pt x="347094" y="176022"/>
                  </a:lnTo>
                  <a:lnTo>
                    <a:pt x="353848" y="225913"/>
                  </a:lnTo>
                  <a:lnTo>
                    <a:pt x="353848" y="269207"/>
                  </a:lnTo>
                  <a:lnTo>
                    <a:pt x="245623" y="304972"/>
                  </a:lnTo>
                  <a:lnTo>
                    <a:pt x="240917" y="303090"/>
                  </a:lnTo>
                  <a:lnTo>
                    <a:pt x="236212" y="301207"/>
                  </a:lnTo>
                  <a:lnTo>
                    <a:pt x="231507" y="301207"/>
                  </a:lnTo>
                  <a:lnTo>
                    <a:pt x="220346" y="303369"/>
                  </a:lnTo>
                  <a:lnTo>
                    <a:pt x="211391" y="309325"/>
                  </a:lnTo>
                  <a:lnTo>
                    <a:pt x="205436" y="318281"/>
                  </a:lnTo>
                  <a:lnTo>
                    <a:pt x="203274" y="329443"/>
                  </a:lnTo>
                  <a:lnTo>
                    <a:pt x="205436" y="340604"/>
                  </a:lnTo>
                  <a:lnTo>
                    <a:pt x="211391" y="349560"/>
                  </a:lnTo>
                  <a:lnTo>
                    <a:pt x="220346" y="355516"/>
                  </a:lnTo>
                  <a:lnTo>
                    <a:pt x="231507" y="357678"/>
                  </a:lnTo>
                  <a:lnTo>
                    <a:pt x="239726" y="356487"/>
                  </a:lnTo>
                  <a:lnTo>
                    <a:pt x="247152" y="353090"/>
                  </a:lnTo>
                  <a:lnTo>
                    <a:pt x="253343" y="347752"/>
                  </a:lnTo>
                  <a:lnTo>
                    <a:pt x="257857" y="340737"/>
                  </a:lnTo>
                  <a:lnTo>
                    <a:pt x="407489" y="290854"/>
                  </a:lnTo>
                  <a:lnTo>
                    <a:pt x="415018" y="288031"/>
                  </a:lnTo>
                  <a:lnTo>
                    <a:pt x="420665" y="281443"/>
                  </a:lnTo>
                  <a:lnTo>
                    <a:pt x="420665" y="272972"/>
                  </a:lnTo>
                  <a:lnTo>
                    <a:pt x="420665" y="188266"/>
                  </a:lnTo>
                  <a:lnTo>
                    <a:pt x="401843" y="169443"/>
                  </a:lnTo>
                  <a:lnTo>
                    <a:pt x="384903" y="169443"/>
                  </a:lnTo>
                  <a:lnTo>
                    <a:pt x="367158" y="123231"/>
                  </a:lnTo>
                  <a:lnTo>
                    <a:pt x="340184" y="82428"/>
                  </a:lnTo>
                  <a:lnTo>
                    <a:pt x="305264" y="48368"/>
                  </a:lnTo>
                  <a:lnTo>
                    <a:pt x="263678" y="22387"/>
                  </a:lnTo>
                  <a:lnTo>
                    <a:pt x="216706" y="5819"/>
                  </a:lnTo>
                  <a:lnTo>
                    <a:pt x="165630" y="0"/>
                  </a:lnTo>
                  <a:lnTo>
                    <a:pt x="120944" y="4441"/>
                  </a:lnTo>
                  <a:lnTo>
                    <a:pt x="79168" y="17180"/>
                  </a:lnTo>
                  <a:lnTo>
                    <a:pt x="41098" y="37336"/>
                  </a:lnTo>
                  <a:lnTo>
                    <a:pt x="7528" y="64031"/>
                  </a:lnTo>
                  <a:lnTo>
                    <a:pt x="0" y="72501"/>
                  </a:lnTo>
                  <a:lnTo>
                    <a:pt x="0" y="79090"/>
                  </a:lnTo>
                  <a:lnTo>
                    <a:pt x="1485" y="86399"/>
                  </a:lnTo>
                  <a:lnTo>
                    <a:pt x="5528" y="92384"/>
                  </a:lnTo>
                  <a:lnTo>
                    <a:pt x="11513" y="96428"/>
                  </a:lnTo>
                  <a:lnTo>
                    <a:pt x="18821" y="97913"/>
                  </a:lnTo>
                  <a:close/>
                </a:path>
              </a:pathLst>
            </a:custGeom>
            <a:noFill/>
            <a:ln w="25097">
              <a:solidFill>
                <a:srgbClr val="385d8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6" name="object 16"/>
            <p:cNvSpPr/>
            <p:nvPr/>
          </p:nvSpPr>
          <p:spPr>
            <a:xfrm>
              <a:off x="1982520" y="3876480"/>
              <a:ext cx="301320" cy="301320"/>
            </a:xfrm>
            <a:custGeom>
              <a:avLst/>
              <a:gdLst>
                <a:gd name="textAreaLeft" fmla="*/ 0 w 301320"/>
                <a:gd name="textAreaRight" fmla="*/ 301680 w 301320"/>
                <a:gd name="textAreaTop" fmla="*/ 0 h 301320"/>
                <a:gd name="textAreaBottom" fmla="*/ 301680 h 301320"/>
              </a:gdLst>
              <a:ahLst/>
              <a:rect l="textAreaLeft" t="textAreaTop" r="textAreaRight" b="textAreaBottom"/>
              <a:pathLst>
                <a:path w="301625" h="301625">
                  <a:moveTo>
                    <a:pt x="150573" y="0"/>
                  </a:moveTo>
                  <a:lnTo>
                    <a:pt x="103112" y="7710"/>
                  </a:lnTo>
                  <a:lnTo>
                    <a:pt x="61795" y="29153"/>
                  </a:lnTo>
                  <a:lnTo>
                    <a:pt x="29151" y="61801"/>
                  </a:lnTo>
                  <a:lnTo>
                    <a:pt x="7709" y="103122"/>
                  </a:lnTo>
                  <a:lnTo>
                    <a:pt x="0" y="150588"/>
                  </a:lnTo>
                  <a:lnTo>
                    <a:pt x="7709" y="198053"/>
                  </a:lnTo>
                  <a:lnTo>
                    <a:pt x="29151" y="239375"/>
                  </a:lnTo>
                  <a:lnTo>
                    <a:pt x="61795" y="272022"/>
                  </a:lnTo>
                  <a:lnTo>
                    <a:pt x="103112" y="293466"/>
                  </a:lnTo>
                  <a:lnTo>
                    <a:pt x="150573" y="301176"/>
                  </a:lnTo>
                  <a:lnTo>
                    <a:pt x="157161" y="301176"/>
                  </a:lnTo>
                  <a:lnTo>
                    <a:pt x="159984" y="300235"/>
                  </a:lnTo>
                  <a:lnTo>
                    <a:pt x="159984" y="254117"/>
                  </a:lnTo>
                  <a:lnTo>
                    <a:pt x="160337" y="247764"/>
                  </a:lnTo>
                  <a:lnTo>
                    <a:pt x="178923" y="211411"/>
                  </a:lnTo>
                  <a:lnTo>
                    <a:pt x="300206" y="166588"/>
                  </a:lnTo>
                  <a:lnTo>
                    <a:pt x="301147" y="160941"/>
                  </a:lnTo>
                  <a:lnTo>
                    <a:pt x="293437" y="103122"/>
                  </a:lnTo>
                  <a:lnTo>
                    <a:pt x="271996" y="61801"/>
                  </a:lnTo>
                  <a:lnTo>
                    <a:pt x="239351" y="29153"/>
                  </a:lnTo>
                  <a:lnTo>
                    <a:pt x="198034" y="7710"/>
                  </a:lnTo>
                  <a:lnTo>
                    <a:pt x="150573" y="0"/>
                  </a:lnTo>
                  <a:close/>
                </a:path>
              </a:pathLst>
            </a:custGeom>
            <a:solidFill>
              <a:srgbClr val="9bba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7" name="object 17"/>
            <p:cNvSpPr/>
            <p:nvPr/>
          </p:nvSpPr>
          <p:spPr>
            <a:xfrm>
              <a:off x="1982520" y="3876480"/>
              <a:ext cx="301320" cy="301320"/>
            </a:xfrm>
            <a:custGeom>
              <a:avLst/>
              <a:gdLst>
                <a:gd name="textAreaLeft" fmla="*/ 0 w 301320"/>
                <a:gd name="textAreaRight" fmla="*/ 301680 w 301320"/>
                <a:gd name="textAreaTop" fmla="*/ 0 h 301320"/>
                <a:gd name="textAreaBottom" fmla="*/ 301680 h 301320"/>
              </a:gdLst>
              <a:ahLst/>
              <a:rect l="textAreaLeft" t="textAreaTop" r="textAreaRight" b="textAreaBottom"/>
              <a:pathLst>
                <a:path w="301625" h="301625">
                  <a:moveTo>
                    <a:pt x="300206" y="166588"/>
                  </a:moveTo>
                  <a:lnTo>
                    <a:pt x="301147" y="160941"/>
                  </a:lnTo>
                  <a:lnTo>
                    <a:pt x="301147" y="156235"/>
                  </a:lnTo>
                  <a:lnTo>
                    <a:pt x="301147" y="150588"/>
                  </a:lnTo>
                  <a:lnTo>
                    <a:pt x="293437" y="103122"/>
                  </a:lnTo>
                  <a:lnTo>
                    <a:pt x="271996" y="61801"/>
                  </a:lnTo>
                  <a:lnTo>
                    <a:pt x="239351" y="29153"/>
                  </a:lnTo>
                  <a:lnTo>
                    <a:pt x="198034" y="7710"/>
                  </a:lnTo>
                  <a:lnTo>
                    <a:pt x="150573" y="0"/>
                  </a:lnTo>
                  <a:lnTo>
                    <a:pt x="103112" y="7710"/>
                  </a:lnTo>
                  <a:lnTo>
                    <a:pt x="61795" y="29153"/>
                  </a:lnTo>
                  <a:lnTo>
                    <a:pt x="29151" y="61801"/>
                  </a:lnTo>
                  <a:lnTo>
                    <a:pt x="7709" y="103122"/>
                  </a:lnTo>
                  <a:lnTo>
                    <a:pt x="0" y="150588"/>
                  </a:lnTo>
                  <a:lnTo>
                    <a:pt x="7709" y="198053"/>
                  </a:lnTo>
                  <a:lnTo>
                    <a:pt x="29151" y="239375"/>
                  </a:lnTo>
                  <a:lnTo>
                    <a:pt x="61795" y="272022"/>
                  </a:lnTo>
                  <a:lnTo>
                    <a:pt x="103112" y="293466"/>
                  </a:lnTo>
                  <a:lnTo>
                    <a:pt x="150573" y="301176"/>
                  </a:lnTo>
                  <a:lnTo>
                    <a:pt x="153396" y="301176"/>
                  </a:lnTo>
                  <a:lnTo>
                    <a:pt x="157161" y="301176"/>
                  </a:lnTo>
                  <a:lnTo>
                    <a:pt x="159984" y="300235"/>
                  </a:lnTo>
                  <a:lnTo>
                    <a:pt x="159984" y="254117"/>
                  </a:lnTo>
                  <a:lnTo>
                    <a:pt x="178923" y="211411"/>
                  </a:lnTo>
                  <a:lnTo>
                    <a:pt x="198568" y="200470"/>
                  </a:lnTo>
                  <a:lnTo>
                    <a:pt x="300206" y="166588"/>
                  </a:lnTo>
                  <a:close/>
                </a:path>
              </a:pathLst>
            </a:custGeom>
            <a:noFill/>
            <a:ln w="25096">
              <a:solidFill>
                <a:srgbClr val="385d8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8" name="object 18"/>
          <p:cNvSpPr/>
          <p:nvPr/>
        </p:nvSpPr>
        <p:spPr>
          <a:xfrm>
            <a:off x="3733920" y="3802320"/>
            <a:ext cx="311400" cy="709560"/>
          </a:xfrm>
          <a:custGeom>
            <a:avLst/>
            <a:gdLst>
              <a:gd name="textAreaLeft" fmla="*/ 0 w 311400"/>
              <a:gd name="textAreaRight" fmla="*/ 311760 w 311400"/>
              <a:gd name="textAreaTop" fmla="*/ 0 h 709560"/>
              <a:gd name="textAreaBottom" fmla="*/ 709920 h 709560"/>
            </a:gdLst>
            <a:ahLst/>
            <a:rect l="textAreaLeft" t="textAreaTop" r="textAreaRight" b="textAreaBottom"/>
            <a:pathLst>
              <a:path w="311785" h="709929">
                <a:moveTo>
                  <a:pt x="311277" y="38100"/>
                </a:moveTo>
                <a:lnTo>
                  <a:pt x="298577" y="31750"/>
                </a:lnTo>
                <a:lnTo>
                  <a:pt x="235077" y="0"/>
                </a:lnTo>
                <a:lnTo>
                  <a:pt x="235077" y="31750"/>
                </a:lnTo>
                <a:lnTo>
                  <a:pt x="152146" y="31750"/>
                </a:lnTo>
                <a:lnTo>
                  <a:pt x="149225" y="34544"/>
                </a:lnTo>
                <a:lnTo>
                  <a:pt x="149225" y="348284"/>
                </a:lnTo>
                <a:lnTo>
                  <a:pt x="0" y="348284"/>
                </a:lnTo>
                <a:lnTo>
                  <a:pt x="0" y="348742"/>
                </a:lnTo>
                <a:lnTo>
                  <a:pt x="0" y="360984"/>
                </a:lnTo>
                <a:lnTo>
                  <a:pt x="0" y="361442"/>
                </a:lnTo>
                <a:lnTo>
                  <a:pt x="149225" y="361442"/>
                </a:lnTo>
                <a:lnTo>
                  <a:pt x="149225" y="675132"/>
                </a:lnTo>
                <a:lnTo>
                  <a:pt x="152146" y="677976"/>
                </a:lnTo>
                <a:lnTo>
                  <a:pt x="235077" y="677976"/>
                </a:lnTo>
                <a:lnTo>
                  <a:pt x="235077" y="709726"/>
                </a:lnTo>
                <a:lnTo>
                  <a:pt x="298577" y="677976"/>
                </a:lnTo>
                <a:lnTo>
                  <a:pt x="311277" y="671626"/>
                </a:lnTo>
                <a:lnTo>
                  <a:pt x="298577" y="665276"/>
                </a:lnTo>
                <a:lnTo>
                  <a:pt x="235077" y="633526"/>
                </a:lnTo>
                <a:lnTo>
                  <a:pt x="235077" y="665276"/>
                </a:lnTo>
                <a:lnTo>
                  <a:pt x="161925" y="665276"/>
                </a:lnTo>
                <a:lnTo>
                  <a:pt x="161925" y="44450"/>
                </a:lnTo>
                <a:lnTo>
                  <a:pt x="235077" y="44450"/>
                </a:lnTo>
                <a:lnTo>
                  <a:pt x="235077" y="76200"/>
                </a:lnTo>
                <a:lnTo>
                  <a:pt x="298577" y="44450"/>
                </a:lnTo>
                <a:lnTo>
                  <a:pt x="311277" y="38100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object 19"/>
          <p:cNvSpPr/>
          <p:nvPr/>
        </p:nvSpPr>
        <p:spPr>
          <a:xfrm>
            <a:off x="4730400" y="3802320"/>
            <a:ext cx="380520" cy="75960"/>
          </a:xfrm>
          <a:custGeom>
            <a:avLst/>
            <a:gdLst>
              <a:gd name="textAreaLeft" fmla="*/ 0 w 380520"/>
              <a:gd name="textAreaRight" fmla="*/ 380880 w 380520"/>
              <a:gd name="textAreaTop" fmla="*/ 0 h 75960"/>
              <a:gd name="textAreaBottom" fmla="*/ 76320 h 75960"/>
            </a:gdLst>
            <a:ahLst/>
            <a:rect l="textAreaLeft" t="textAreaTop" r="textAreaRight" b="textAreaBottom"/>
            <a:pathLst>
              <a:path w="381000" h="76200">
                <a:moveTo>
                  <a:pt x="304800" y="0"/>
                </a:moveTo>
                <a:lnTo>
                  <a:pt x="304800" y="76200"/>
                </a:lnTo>
                <a:lnTo>
                  <a:pt x="368300" y="44450"/>
                </a:lnTo>
                <a:lnTo>
                  <a:pt x="317500" y="44450"/>
                </a:lnTo>
                <a:lnTo>
                  <a:pt x="317500" y="31750"/>
                </a:lnTo>
                <a:lnTo>
                  <a:pt x="368300" y="31750"/>
                </a:lnTo>
                <a:lnTo>
                  <a:pt x="304800" y="0"/>
                </a:lnTo>
                <a:close/>
              </a:path>
              <a:path w="381000" h="76200">
                <a:moveTo>
                  <a:pt x="304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  <a:path w="381000" h="76200">
                <a:moveTo>
                  <a:pt x="368300" y="31750"/>
                </a:moveTo>
                <a:lnTo>
                  <a:pt x="317500" y="31750"/>
                </a:lnTo>
                <a:lnTo>
                  <a:pt x="317500" y="44450"/>
                </a:lnTo>
                <a:lnTo>
                  <a:pt x="368300" y="44450"/>
                </a:lnTo>
                <a:lnTo>
                  <a:pt x="381000" y="38100"/>
                </a:lnTo>
                <a:lnTo>
                  <a:pt x="368300" y="31750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object 20"/>
          <p:cNvSpPr/>
          <p:nvPr/>
        </p:nvSpPr>
        <p:spPr>
          <a:xfrm>
            <a:off x="4730400" y="4436280"/>
            <a:ext cx="402840" cy="75960"/>
          </a:xfrm>
          <a:custGeom>
            <a:avLst/>
            <a:gdLst>
              <a:gd name="textAreaLeft" fmla="*/ 0 w 402840"/>
              <a:gd name="textAreaRight" fmla="*/ 403200 w 402840"/>
              <a:gd name="textAreaTop" fmla="*/ 0 h 75960"/>
              <a:gd name="textAreaBottom" fmla="*/ 76320 h 75960"/>
            </a:gdLst>
            <a:ahLst/>
            <a:rect l="textAreaLeft" t="textAreaTop" r="textAreaRight" b="textAreaBottom"/>
            <a:pathLst>
              <a:path w="403225" h="76200">
                <a:moveTo>
                  <a:pt x="327025" y="0"/>
                </a:moveTo>
                <a:lnTo>
                  <a:pt x="327025" y="76200"/>
                </a:lnTo>
                <a:lnTo>
                  <a:pt x="390525" y="44450"/>
                </a:lnTo>
                <a:lnTo>
                  <a:pt x="339725" y="44450"/>
                </a:lnTo>
                <a:lnTo>
                  <a:pt x="339725" y="31750"/>
                </a:lnTo>
                <a:lnTo>
                  <a:pt x="390525" y="31750"/>
                </a:lnTo>
                <a:lnTo>
                  <a:pt x="327025" y="0"/>
                </a:lnTo>
                <a:close/>
              </a:path>
              <a:path w="403225" h="76200">
                <a:moveTo>
                  <a:pt x="3270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7025" y="44450"/>
                </a:lnTo>
                <a:lnTo>
                  <a:pt x="327025" y="31750"/>
                </a:lnTo>
                <a:close/>
              </a:path>
              <a:path w="403225" h="76200">
                <a:moveTo>
                  <a:pt x="390525" y="31750"/>
                </a:moveTo>
                <a:lnTo>
                  <a:pt x="339725" y="31750"/>
                </a:lnTo>
                <a:lnTo>
                  <a:pt x="339725" y="44450"/>
                </a:lnTo>
                <a:lnTo>
                  <a:pt x="390525" y="44450"/>
                </a:lnTo>
                <a:lnTo>
                  <a:pt x="403225" y="38100"/>
                </a:lnTo>
                <a:lnTo>
                  <a:pt x="390525" y="31750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object 21"/>
          <p:cNvSpPr/>
          <p:nvPr/>
        </p:nvSpPr>
        <p:spPr>
          <a:xfrm>
            <a:off x="2673000" y="4119480"/>
            <a:ext cx="374400" cy="75960"/>
          </a:xfrm>
          <a:custGeom>
            <a:avLst/>
            <a:gdLst>
              <a:gd name="textAreaLeft" fmla="*/ 0 w 374400"/>
              <a:gd name="textAreaRight" fmla="*/ 374760 w 374400"/>
              <a:gd name="textAreaTop" fmla="*/ 0 h 75960"/>
              <a:gd name="textAreaBottom" fmla="*/ 76320 h 75960"/>
            </a:gdLst>
            <a:ahLst/>
            <a:rect l="textAreaLeft" t="textAreaTop" r="textAreaRight" b="textAreaBottom"/>
            <a:pathLst>
              <a:path w="374650" h="76200">
                <a:moveTo>
                  <a:pt x="298323" y="0"/>
                </a:moveTo>
                <a:lnTo>
                  <a:pt x="298323" y="76199"/>
                </a:lnTo>
                <a:lnTo>
                  <a:pt x="361823" y="44449"/>
                </a:lnTo>
                <a:lnTo>
                  <a:pt x="311023" y="44449"/>
                </a:lnTo>
                <a:lnTo>
                  <a:pt x="311023" y="31749"/>
                </a:lnTo>
                <a:lnTo>
                  <a:pt x="361823" y="31749"/>
                </a:lnTo>
                <a:lnTo>
                  <a:pt x="298323" y="0"/>
                </a:lnTo>
                <a:close/>
              </a:path>
              <a:path w="374650" h="76200">
                <a:moveTo>
                  <a:pt x="298323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98323" y="44449"/>
                </a:lnTo>
                <a:lnTo>
                  <a:pt x="298323" y="31749"/>
                </a:lnTo>
                <a:close/>
              </a:path>
              <a:path w="374650" h="76200">
                <a:moveTo>
                  <a:pt x="361823" y="31749"/>
                </a:moveTo>
                <a:lnTo>
                  <a:pt x="311023" y="31749"/>
                </a:lnTo>
                <a:lnTo>
                  <a:pt x="311023" y="44449"/>
                </a:lnTo>
                <a:lnTo>
                  <a:pt x="361823" y="44449"/>
                </a:lnTo>
                <a:lnTo>
                  <a:pt x="374523" y="38099"/>
                </a:lnTo>
                <a:lnTo>
                  <a:pt x="361823" y="31749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object 22"/>
          <p:cNvSpPr/>
          <p:nvPr/>
        </p:nvSpPr>
        <p:spPr>
          <a:xfrm>
            <a:off x="8820000" y="4843440"/>
            <a:ext cx="155160" cy="1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3280">
              <a:lnSpc>
                <a:spcPts val="1046"/>
              </a:lnSpc>
            </a:pPr>
            <a:fld id="{E2A1FB6F-10C4-4D2F-85E3-35ED9588B07E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object 2"/>
          <p:cNvSpPr/>
          <p:nvPr/>
        </p:nvSpPr>
        <p:spPr>
          <a:xfrm>
            <a:off x="5265360" y="599040"/>
            <a:ext cx="1566720" cy="360"/>
          </a:xfrm>
          <a:custGeom>
            <a:avLst/>
            <a:gdLst>
              <a:gd name="textAreaLeft" fmla="*/ 0 w 1566720"/>
              <a:gd name="textAreaRight" fmla="*/ 1567080 w 156672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1567179" h="0">
                <a:moveTo>
                  <a:pt x="0" y="0"/>
                </a:moveTo>
                <a:lnTo>
                  <a:pt x="1566672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object 3"/>
          <p:cNvSpPr/>
          <p:nvPr/>
        </p:nvSpPr>
        <p:spPr>
          <a:xfrm>
            <a:off x="9079920" y="599040"/>
            <a:ext cx="63720" cy="360"/>
          </a:xfrm>
          <a:custGeom>
            <a:avLst/>
            <a:gdLst>
              <a:gd name="textAreaLeft" fmla="*/ 0 w 63720"/>
              <a:gd name="textAreaRight" fmla="*/ 64080 w 6372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64134" h="0">
                <a:moveTo>
                  <a:pt x="0" y="0"/>
                </a:moveTo>
                <a:lnTo>
                  <a:pt x="63880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03688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109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16" name="object 5"/>
          <p:cNvGrpSpPr/>
          <p:nvPr/>
        </p:nvGrpSpPr>
        <p:grpSpPr>
          <a:xfrm>
            <a:off x="5933520" y="0"/>
            <a:ext cx="3042000" cy="1726200"/>
            <a:chOff x="5933520" y="0"/>
            <a:chExt cx="3042000" cy="1726200"/>
          </a:xfrm>
        </p:grpSpPr>
        <p:pic>
          <p:nvPicPr>
            <p:cNvPr id="317" name="object 6" descr=""/>
            <p:cNvPicPr/>
            <p:nvPr/>
          </p:nvPicPr>
          <p:blipFill>
            <a:blip r:embed="rId1"/>
            <a:stretch/>
          </p:blipFill>
          <p:spPr>
            <a:xfrm>
              <a:off x="6851880" y="0"/>
              <a:ext cx="2123640" cy="1181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8" name="object 7"/>
            <p:cNvSpPr/>
            <p:nvPr/>
          </p:nvSpPr>
          <p:spPr>
            <a:xfrm>
              <a:off x="5933520" y="1226160"/>
              <a:ext cx="1865160" cy="500040"/>
            </a:xfrm>
            <a:custGeom>
              <a:avLst/>
              <a:gdLst>
                <a:gd name="textAreaLeft" fmla="*/ 0 w 1865160"/>
                <a:gd name="textAreaRight" fmla="*/ 1865520 w 1865160"/>
                <a:gd name="textAreaTop" fmla="*/ 0 h 500040"/>
                <a:gd name="textAreaBottom" fmla="*/ 500400 h 500040"/>
              </a:gdLst>
              <a:ahLst/>
              <a:rect l="textAreaLeft" t="textAreaTop" r="textAreaRight" b="textAreaBottom"/>
              <a:pathLst>
                <a:path w="1865629" h="500380">
                  <a:moveTo>
                    <a:pt x="1782063" y="0"/>
                  </a:moveTo>
                  <a:lnTo>
                    <a:pt x="83311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2"/>
                  </a:lnTo>
                  <a:lnTo>
                    <a:pt x="0" y="416559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1" y="499871"/>
                  </a:lnTo>
                  <a:lnTo>
                    <a:pt x="1782063" y="499871"/>
                  </a:lnTo>
                  <a:lnTo>
                    <a:pt x="1814476" y="493319"/>
                  </a:lnTo>
                  <a:lnTo>
                    <a:pt x="1840960" y="475456"/>
                  </a:lnTo>
                  <a:lnTo>
                    <a:pt x="1858823" y="448972"/>
                  </a:lnTo>
                  <a:lnTo>
                    <a:pt x="1865376" y="416559"/>
                  </a:lnTo>
                  <a:lnTo>
                    <a:pt x="1865376" y="83312"/>
                  </a:lnTo>
                  <a:lnTo>
                    <a:pt x="1858823" y="50899"/>
                  </a:lnTo>
                  <a:lnTo>
                    <a:pt x="1840960" y="24415"/>
                  </a:lnTo>
                  <a:lnTo>
                    <a:pt x="1814476" y="6552"/>
                  </a:lnTo>
                  <a:lnTo>
                    <a:pt x="1782063" y="0"/>
                  </a:lnTo>
                  <a:close/>
                </a:path>
              </a:pathLst>
            </a:custGeom>
            <a:solidFill>
              <a:srgbClr val="4aac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9" name="object 8"/>
            <p:cNvSpPr/>
            <p:nvPr/>
          </p:nvSpPr>
          <p:spPr>
            <a:xfrm>
              <a:off x="5933520" y="1226160"/>
              <a:ext cx="1865160" cy="500040"/>
            </a:xfrm>
            <a:custGeom>
              <a:avLst/>
              <a:gdLst>
                <a:gd name="textAreaLeft" fmla="*/ 0 w 1865160"/>
                <a:gd name="textAreaRight" fmla="*/ 1865520 w 1865160"/>
                <a:gd name="textAreaTop" fmla="*/ 0 h 500040"/>
                <a:gd name="textAreaBottom" fmla="*/ 500400 h 500040"/>
              </a:gdLst>
              <a:ahLst/>
              <a:rect l="textAreaLeft" t="textAreaTop" r="textAreaRight" b="textAreaBottom"/>
              <a:pathLst>
                <a:path w="1865629" h="500380">
                  <a:moveTo>
                    <a:pt x="0" y="83312"/>
                  </a:moveTo>
                  <a:lnTo>
                    <a:pt x="6552" y="50899"/>
                  </a:lnTo>
                  <a:lnTo>
                    <a:pt x="24415" y="24415"/>
                  </a:lnTo>
                  <a:lnTo>
                    <a:pt x="50899" y="6552"/>
                  </a:lnTo>
                  <a:lnTo>
                    <a:pt x="83311" y="0"/>
                  </a:lnTo>
                  <a:lnTo>
                    <a:pt x="1782063" y="0"/>
                  </a:lnTo>
                  <a:lnTo>
                    <a:pt x="1814476" y="6552"/>
                  </a:lnTo>
                  <a:lnTo>
                    <a:pt x="1840960" y="24415"/>
                  </a:lnTo>
                  <a:lnTo>
                    <a:pt x="1858823" y="50899"/>
                  </a:lnTo>
                  <a:lnTo>
                    <a:pt x="1865376" y="83312"/>
                  </a:lnTo>
                  <a:lnTo>
                    <a:pt x="1865376" y="416559"/>
                  </a:lnTo>
                  <a:lnTo>
                    <a:pt x="1858823" y="448972"/>
                  </a:lnTo>
                  <a:lnTo>
                    <a:pt x="1840960" y="475456"/>
                  </a:lnTo>
                  <a:lnTo>
                    <a:pt x="1814476" y="493319"/>
                  </a:lnTo>
                  <a:lnTo>
                    <a:pt x="1782063" y="499871"/>
                  </a:lnTo>
                  <a:lnTo>
                    <a:pt x="83311" y="499871"/>
                  </a:lnTo>
                  <a:lnTo>
                    <a:pt x="50899" y="493319"/>
                  </a:lnTo>
                  <a:lnTo>
                    <a:pt x="24415" y="475456"/>
                  </a:lnTo>
                  <a:lnTo>
                    <a:pt x="6552" y="448972"/>
                  </a:lnTo>
                  <a:lnTo>
                    <a:pt x="0" y="416559"/>
                  </a:lnTo>
                  <a:lnTo>
                    <a:pt x="0" y="83312"/>
                  </a:lnTo>
                  <a:close/>
                </a:path>
              </a:pathLst>
            </a:custGeom>
            <a:noFill/>
            <a:ln w="25399">
              <a:solidFill>
                <a:srgbClr val="357c9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0" name="object 9"/>
          <p:cNvSpPr/>
          <p:nvPr/>
        </p:nvSpPr>
        <p:spPr>
          <a:xfrm>
            <a:off x="564480" y="2757600"/>
            <a:ext cx="837720" cy="3308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960" bIns="0" anchor="t">
            <a:spAutoFit/>
          </a:bodyPr>
          <a:p>
            <a:pPr>
              <a:lnSpc>
                <a:spcPct val="100000"/>
              </a:lnSpc>
              <a:spcBef>
                <a:spcPts val="31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254160">
              <a:lnSpc>
                <a:spcPct val="100000"/>
              </a:lnSpc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BBDD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object 10"/>
          <p:cNvSpPr/>
          <p:nvPr/>
        </p:nvSpPr>
        <p:spPr>
          <a:xfrm>
            <a:off x="1555200" y="2757600"/>
            <a:ext cx="837720" cy="3308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960" bIns="0" anchor="t">
            <a:spAutoFit/>
          </a:bodyPr>
          <a:p>
            <a:pPr>
              <a:lnSpc>
                <a:spcPct val="100000"/>
              </a:lnSpc>
              <a:spcBef>
                <a:spcPts val="31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104760">
              <a:lnSpc>
                <a:spcPct val="100000"/>
              </a:lnSpc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App</a:t>
            </a:r>
            <a:r>
              <a:rPr b="0" lang="es-ES" sz="1100" spc="-35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Server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object 11"/>
          <p:cNvSpPr/>
          <p:nvPr/>
        </p:nvSpPr>
        <p:spPr>
          <a:xfrm>
            <a:off x="588960" y="3391560"/>
            <a:ext cx="813600" cy="4086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 anchor="t">
            <a:spAutoFit/>
          </a:bodyPr>
          <a:p>
            <a:pPr marL="150480" indent="25560">
              <a:lnSpc>
                <a:spcPct val="100000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Content </a:t>
            </a:r>
            <a:r>
              <a:rPr b="0" lang="es-ES" sz="1100" spc="-236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Ma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n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g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object 12"/>
          <p:cNvSpPr/>
          <p:nvPr/>
        </p:nvSpPr>
        <p:spPr>
          <a:xfrm>
            <a:off x="1555200" y="3390120"/>
            <a:ext cx="837720" cy="4086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 anchor="t">
            <a:spAutoFit/>
          </a:bodyPr>
          <a:p>
            <a:pPr marL="234360" indent="48240">
              <a:lnSpc>
                <a:spcPct val="100000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Web </a:t>
            </a:r>
            <a:r>
              <a:rPr b="0" lang="es-ES" sz="1100" spc="4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Serv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object 13"/>
          <p:cNvSpPr/>
          <p:nvPr/>
        </p:nvSpPr>
        <p:spPr>
          <a:xfrm>
            <a:off x="412200" y="2184480"/>
            <a:ext cx="2133360" cy="218880"/>
          </a:xfrm>
          <a:prstGeom prst="rect">
            <a:avLst/>
          </a:prstGeom>
          <a:solidFill>
            <a:srgbClr val="f79546"/>
          </a:solidFill>
          <a:ln w="25400">
            <a:solidFill>
              <a:srgbClr val="b66c3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6720" bIns="0" anchor="t">
            <a:spAutoFit/>
          </a:bodyPr>
          <a:p>
            <a:pPr marL="419760">
              <a:lnSpc>
                <a:spcPct val="100000"/>
              </a:lnSpc>
              <a:spcBef>
                <a:spcPts val="289"/>
              </a:spcBef>
            </a:pPr>
            <a:r>
              <a:rPr b="0" lang="es-ES" sz="1200" spc="-7" strike="noStrike">
                <a:solidFill>
                  <a:srgbClr val="ffffff"/>
                </a:solidFill>
                <a:latin typeface="Calibri"/>
              </a:rPr>
              <a:t>T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ra</a:t>
            </a:r>
            <a:r>
              <a:rPr b="0" lang="es-ES" sz="1200" spc="4" strike="noStrike">
                <a:solidFill>
                  <a:srgbClr val="ffffff"/>
                </a:solidFill>
                <a:latin typeface="Calibri"/>
              </a:rPr>
              <a:t>d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i</a:t>
            </a:r>
            <a:r>
              <a:rPr b="0" lang="es-ES" sz="1200" spc="4" strike="noStrike">
                <a:solidFill>
                  <a:srgbClr val="ffffff"/>
                </a:solidFill>
                <a:latin typeface="Calibri"/>
              </a:rPr>
              <a:t>t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io</a:t>
            </a:r>
            <a:r>
              <a:rPr b="0" lang="es-ES" sz="1200" spc="4" strike="noStrike">
                <a:solidFill>
                  <a:srgbClr val="ffffff"/>
                </a:solidFill>
                <a:latin typeface="Calibri"/>
              </a:rPr>
              <a:t>n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al</a:t>
            </a:r>
            <a:r>
              <a:rPr b="0" lang="es-ES" sz="1200" spc="-46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s-ES" sz="1200" spc="4" strike="noStrike">
                <a:solidFill>
                  <a:srgbClr val="ffffff"/>
                </a:solidFill>
                <a:latin typeface="Calibri"/>
              </a:rPr>
              <a:t>p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pli</a:t>
            </a:r>
            <a:r>
              <a:rPr b="0" lang="es-ES" sz="1200" spc="-7" strike="noStrike">
                <a:solidFill>
                  <a:srgbClr val="ffffff"/>
                </a:solidFill>
                <a:latin typeface="Calibri"/>
              </a:rPr>
              <a:t>c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s-ES" sz="1200" spc="4" strike="noStrike">
                <a:solidFill>
                  <a:srgbClr val="ffffff"/>
                </a:solidFill>
                <a:latin typeface="Calibri"/>
              </a:rPr>
              <a:t>t</a:t>
            </a:r>
            <a:r>
              <a:rPr b="0" lang="es-ES" sz="1200" spc="-1" strike="noStrike">
                <a:solidFill>
                  <a:srgbClr val="ffffff"/>
                </a:solidFill>
                <a:latin typeface="Calibri"/>
              </a:rPr>
              <a:t>ion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object 14"/>
          <p:cNvSpPr/>
          <p:nvPr/>
        </p:nvSpPr>
        <p:spPr>
          <a:xfrm>
            <a:off x="3377880" y="2663280"/>
            <a:ext cx="837720" cy="3308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3960" bIns="0" anchor="t">
            <a:spAutoFit/>
          </a:bodyPr>
          <a:p>
            <a:pPr>
              <a:lnSpc>
                <a:spcPct val="100000"/>
              </a:lnSpc>
              <a:spcBef>
                <a:spcPts val="31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254520">
              <a:lnSpc>
                <a:spcPct val="100000"/>
              </a:lnSpc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BBDD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object 15"/>
          <p:cNvSpPr/>
          <p:nvPr/>
        </p:nvSpPr>
        <p:spPr>
          <a:xfrm>
            <a:off x="3356640" y="1946880"/>
            <a:ext cx="859320" cy="331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320" bIns="0" anchor="t">
            <a:spAutoFit/>
          </a:bodyPr>
          <a:p>
            <a:pPr>
              <a:lnSpc>
                <a:spcPct val="100000"/>
              </a:lnSpc>
              <a:spcBef>
                <a:spcPts val="34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117000">
              <a:lnSpc>
                <a:spcPct val="100000"/>
              </a:lnSpc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App</a:t>
            </a:r>
            <a:r>
              <a:rPr b="0" lang="es-ES" sz="1100" spc="-35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Server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object 16"/>
          <p:cNvSpPr/>
          <p:nvPr/>
        </p:nvSpPr>
        <p:spPr>
          <a:xfrm>
            <a:off x="3356640" y="3297240"/>
            <a:ext cx="859320" cy="4086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4160" bIns="0" anchor="t">
            <a:spAutoFit/>
          </a:bodyPr>
          <a:p>
            <a:pPr marL="173520" indent="25560">
              <a:lnSpc>
                <a:spcPct val="100000"/>
              </a:lnSpc>
              <a:spcBef>
                <a:spcPts val="584"/>
              </a:spcBef>
              <a:tabLst>
                <a:tab algn="l" pos="0"/>
              </a:tabLst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Content </a:t>
            </a:r>
            <a:r>
              <a:rPr b="0" lang="es-ES" sz="1100" spc="-236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Ma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n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g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object 17"/>
          <p:cNvSpPr/>
          <p:nvPr/>
        </p:nvSpPr>
        <p:spPr>
          <a:xfrm>
            <a:off x="3356640" y="3932640"/>
            <a:ext cx="859320" cy="4082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3800" bIns="0" anchor="t">
            <a:spAutoFit/>
          </a:bodyPr>
          <a:p>
            <a:pPr marL="246240" indent="48240">
              <a:lnSpc>
                <a:spcPct val="100000"/>
              </a:lnSpc>
              <a:spcBef>
                <a:spcPts val="581"/>
              </a:spcBef>
              <a:tabLst>
                <a:tab algn="l" pos="0"/>
              </a:tabLst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Web </a:t>
            </a:r>
            <a:r>
              <a:rPr b="0" lang="es-ES" sz="1100" spc="4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Serv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9" name="object 18"/>
          <p:cNvGrpSpPr/>
          <p:nvPr/>
        </p:nvGrpSpPr>
        <p:grpSpPr>
          <a:xfrm>
            <a:off x="3063960" y="1198800"/>
            <a:ext cx="1523520" cy="501120"/>
            <a:chOff x="3063960" y="1198800"/>
            <a:chExt cx="1523520" cy="501120"/>
          </a:xfrm>
        </p:grpSpPr>
        <p:sp>
          <p:nvSpPr>
            <p:cNvPr id="330" name="object 19"/>
            <p:cNvSpPr/>
            <p:nvPr/>
          </p:nvSpPr>
          <p:spPr>
            <a:xfrm>
              <a:off x="3063960" y="1198800"/>
              <a:ext cx="1523520" cy="501120"/>
            </a:xfrm>
            <a:custGeom>
              <a:avLst/>
              <a:gdLst>
                <a:gd name="textAreaLeft" fmla="*/ 0 w 1523520"/>
                <a:gd name="textAreaRight" fmla="*/ 1523880 w 1523520"/>
                <a:gd name="textAreaTop" fmla="*/ 0 h 501120"/>
                <a:gd name="textAreaBottom" fmla="*/ 501480 h 501120"/>
              </a:gdLst>
              <a:ahLst/>
              <a:rect l="textAreaLeft" t="textAreaTop" r="textAreaRight" b="textAreaBottom"/>
              <a:pathLst>
                <a:path w="1524000" h="501650">
                  <a:moveTo>
                    <a:pt x="1440434" y="0"/>
                  </a:moveTo>
                  <a:lnTo>
                    <a:pt x="83566" y="0"/>
                  </a:lnTo>
                  <a:lnTo>
                    <a:pt x="51059" y="6574"/>
                  </a:lnTo>
                  <a:lnTo>
                    <a:pt x="24495" y="24495"/>
                  </a:lnTo>
                  <a:lnTo>
                    <a:pt x="6574" y="51059"/>
                  </a:lnTo>
                  <a:lnTo>
                    <a:pt x="0" y="83565"/>
                  </a:lnTo>
                  <a:lnTo>
                    <a:pt x="0" y="417829"/>
                  </a:lnTo>
                  <a:lnTo>
                    <a:pt x="6574" y="450336"/>
                  </a:lnTo>
                  <a:lnTo>
                    <a:pt x="24495" y="476900"/>
                  </a:lnTo>
                  <a:lnTo>
                    <a:pt x="51059" y="494821"/>
                  </a:lnTo>
                  <a:lnTo>
                    <a:pt x="83566" y="501396"/>
                  </a:lnTo>
                  <a:lnTo>
                    <a:pt x="1440434" y="501396"/>
                  </a:lnTo>
                  <a:lnTo>
                    <a:pt x="1472940" y="494821"/>
                  </a:lnTo>
                  <a:lnTo>
                    <a:pt x="1499504" y="476900"/>
                  </a:lnTo>
                  <a:lnTo>
                    <a:pt x="1517425" y="450336"/>
                  </a:lnTo>
                  <a:lnTo>
                    <a:pt x="1524000" y="417829"/>
                  </a:lnTo>
                  <a:lnTo>
                    <a:pt x="1524000" y="83565"/>
                  </a:lnTo>
                  <a:lnTo>
                    <a:pt x="1517425" y="51059"/>
                  </a:lnTo>
                  <a:lnTo>
                    <a:pt x="1499504" y="24495"/>
                  </a:lnTo>
                  <a:lnTo>
                    <a:pt x="1472940" y="6574"/>
                  </a:lnTo>
                  <a:lnTo>
                    <a:pt x="1440434" y="0"/>
                  </a:lnTo>
                  <a:close/>
                </a:path>
              </a:pathLst>
            </a:custGeom>
            <a:solidFill>
              <a:srgbClr val="4aacc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1" name="object 20"/>
            <p:cNvSpPr/>
            <p:nvPr/>
          </p:nvSpPr>
          <p:spPr>
            <a:xfrm>
              <a:off x="3063960" y="1198800"/>
              <a:ext cx="1523520" cy="501120"/>
            </a:xfrm>
            <a:custGeom>
              <a:avLst/>
              <a:gdLst>
                <a:gd name="textAreaLeft" fmla="*/ 0 w 1523520"/>
                <a:gd name="textAreaRight" fmla="*/ 1523880 w 1523520"/>
                <a:gd name="textAreaTop" fmla="*/ 0 h 501120"/>
                <a:gd name="textAreaBottom" fmla="*/ 501480 h 501120"/>
              </a:gdLst>
              <a:ahLst/>
              <a:rect l="textAreaLeft" t="textAreaTop" r="textAreaRight" b="textAreaBottom"/>
              <a:pathLst>
                <a:path w="1524000" h="501650">
                  <a:moveTo>
                    <a:pt x="0" y="83565"/>
                  </a:moveTo>
                  <a:lnTo>
                    <a:pt x="6574" y="51059"/>
                  </a:lnTo>
                  <a:lnTo>
                    <a:pt x="24495" y="24495"/>
                  </a:lnTo>
                  <a:lnTo>
                    <a:pt x="51059" y="6574"/>
                  </a:lnTo>
                  <a:lnTo>
                    <a:pt x="83566" y="0"/>
                  </a:lnTo>
                  <a:lnTo>
                    <a:pt x="1440434" y="0"/>
                  </a:lnTo>
                  <a:lnTo>
                    <a:pt x="1472940" y="6574"/>
                  </a:lnTo>
                  <a:lnTo>
                    <a:pt x="1499504" y="24495"/>
                  </a:lnTo>
                  <a:lnTo>
                    <a:pt x="1517425" y="51059"/>
                  </a:lnTo>
                  <a:lnTo>
                    <a:pt x="1524000" y="83565"/>
                  </a:lnTo>
                  <a:lnTo>
                    <a:pt x="1524000" y="417829"/>
                  </a:lnTo>
                  <a:lnTo>
                    <a:pt x="1517425" y="450336"/>
                  </a:lnTo>
                  <a:lnTo>
                    <a:pt x="1499504" y="476900"/>
                  </a:lnTo>
                  <a:lnTo>
                    <a:pt x="1472940" y="494821"/>
                  </a:lnTo>
                  <a:lnTo>
                    <a:pt x="1440434" y="501396"/>
                  </a:lnTo>
                  <a:lnTo>
                    <a:pt x="83566" y="501396"/>
                  </a:lnTo>
                  <a:lnTo>
                    <a:pt x="51059" y="494821"/>
                  </a:lnTo>
                  <a:lnTo>
                    <a:pt x="24495" y="476900"/>
                  </a:lnTo>
                  <a:lnTo>
                    <a:pt x="6574" y="450336"/>
                  </a:lnTo>
                  <a:lnTo>
                    <a:pt x="0" y="417829"/>
                  </a:lnTo>
                  <a:lnTo>
                    <a:pt x="0" y="83565"/>
                  </a:lnTo>
                  <a:close/>
                </a:path>
              </a:pathLst>
            </a:custGeom>
            <a:noFill/>
            <a:ln w="25400">
              <a:solidFill>
                <a:srgbClr val="357c9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32" name="object 21"/>
          <p:cNvSpPr/>
          <p:nvPr/>
        </p:nvSpPr>
        <p:spPr>
          <a:xfrm>
            <a:off x="3170880" y="1283400"/>
            <a:ext cx="13057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</a:rPr>
              <a:t>Microservices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object 22"/>
          <p:cNvSpPr/>
          <p:nvPr/>
        </p:nvSpPr>
        <p:spPr>
          <a:xfrm>
            <a:off x="2540160" y="2197440"/>
            <a:ext cx="837360" cy="1983240"/>
          </a:xfrm>
          <a:custGeom>
            <a:avLst/>
            <a:gdLst>
              <a:gd name="textAreaLeft" fmla="*/ 0 w 837360"/>
              <a:gd name="textAreaRight" fmla="*/ 837720 w 837360"/>
              <a:gd name="textAreaTop" fmla="*/ 0 h 1983240"/>
              <a:gd name="textAreaBottom" fmla="*/ 1983600 h 1983240"/>
            </a:gdLst>
            <a:ahLst/>
            <a:rect l="textAreaLeft" t="textAreaTop" r="textAreaRight" b="textAreaBottom"/>
            <a:pathLst>
              <a:path w="837564" h="1983739">
                <a:moveTo>
                  <a:pt x="837438" y="714756"/>
                </a:moveTo>
                <a:lnTo>
                  <a:pt x="754367" y="695706"/>
                </a:lnTo>
                <a:lnTo>
                  <a:pt x="761873" y="726503"/>
                </a:lnTo>
                <a:lnTo>
                  <a:pt x="23329" y="905548"/>
                </a:lnTo>
                <a:lnTo>
                  <a:pt x="769620" y="61302"/>
                </a:lnTo>
                <a:lnTo>
                  <a:pt x="793369" y="82296"/>
                </a:lnTo>
                <a:lnTo>
                  <a:pt x="803732" y="43434"/>
                </a:lnTo>
                <a:lnTo>
                  <a:pt x="815340" y="0"/>
                </a:lnTo>
                <a:lnTo>
                  <a:pt x="736346" y="31877"/>
                </a:lnTo>
                <a:lnTo>
                  <a:pt x="760107" y="52895"/>
                </a:lnTo>
                <a:lnTo>
                  <a:pt x="381" y="912495"/>
                </a:lnTo>
                <a:lnTo>
                  <a:pt x="4584" y="916292"/>
                </a:lnTo>
                <a:lnTo>
                  <a:pt x="0" y="919734"/>
                </a:lnTo>
                <a:lnTo>
                  <a:pt x="764209" y="1926755"/>
                </a:lnTo>
                <a:lnTo>
                  <a:pt x="738886" y="1945970"/>
                </a:lnTo>
                <a:lnTo>
                  <a:pt x="815340" y="1983638"/>
                </a:lnTo>
                <a:lnTo>
                  <a:pt x="806538" y="1936889"/>
                </a:lnTo>
                <a:lnTo>
                  <a:pt x="799592" y="1899907"/>
                </a:lnTo>
                <a:lnTo>
                  <a:pt x="774357" y="1919058"/>
                </a:lnTo>
                <a:lnTo>
                  <a:pt x="27698" y="935240"/>
                </a:lnTo>
                <a:lnTo>
                  <a:pt x="745070" y="1318628"/>
                </a:lnTo>
                <a:lnTo>
                  <a:pt x="730123" y="1346581"/>
                </a:lnTo>
                <a:lnTo>
                  <a:pt x="815340" y="1348867"/>
                </a:lnTo>
                <a:lnTo>
                  <a:pt x="798131" y="1324610"/>
                </a:lnTo>
                <a:lnTo>
                  <a:pt x="766064" y="1279398"/>
                </a:lnTo>
                <a:lnTo>
                  <a:pt x="751128" y="1307299"/>
                </a:lnTo>
                <a:lnTo>
                  <a:pt x="23507" y="918565"/>
                </a:lnTo>
                <a:lnTo>
                  <a:pt x="764882" y="738835"/>
                </a:lnTo>
                <a:lnTo>
                  <a:pt x="772414" y="769747"/>
                </a:lnTo>
                <a:lnTo>
                  <a:pt x="827074" y="723519"/>
                </a:lnTo>
                <a:lnTo>
                  <a:pt x="837438" y="714756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object 23"/>
          <p:cNvSpPr/>
          <p:nvPr/>
        </p:nvSpPr>
        <p:spPr>
          <a:xfrm>
            <a:off x="6064920" y="1310400"/>
            <a:ext cx="16066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800" spc="-7" strike="noStrike">
                <a:solidFill>
                  <a:srgbClr val="ffffff"/>
                </a:solidFill>
                <a:latin typeface="Calibri"/>
              </a:rPr>
              <a:t>Docker</a:t>
            </a:r>
            <a:r>
              <a:rPr b="0" lang="es-ES" sz="1800" spc="-2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800" spc="-7" strike="noStrike">
                <a:solidFill>
                  <a:srgbClr val="ffffff"/>
                </a:solidFill>
                <a:latin typeface="Calibri"/>
              </a:rPr>
              <a:t>Compose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5" name="object 24"/>
          <p:cNvGrpSpPr/>
          <p:nvPr/>
        </p:nvGrpSpPr>
        <p:grpSpPr>
          <a:xfrm>
            <a:off x="5462640" y="2062800"/>
            <a:ext cx="3047760" cy="2351520"/>
            <a:chOff x="5462640" y="2062800"/>
            <a:chExt cx="3047760" cy="2351520"/>
          </a:xfrm>
        </p:grpSpPr>
        <p:sp>
          <p:nvSpPr>
            <p:cNvPr id="336" name="object 25"/>
            <p:cNvSpPr/>
            <p:nvPr/>
          </p:nvSpPr>
          <p:spPr>
            <a:xfrm>
              <a:off x="5462640" y="2062800"/>
              <a:ext cx="3047760" cy="2351520"/>
            </a:xfrm>
            <a:custGeom>
              <a:avLst/>
              <a:gdLst>
                <a:gd name="textAreaLeft" fmla="*/ 0 w 3047760"/>
                <a:gd name="textAreaRight" fmla="*/ 3048120 w 3047760"/>
                <a:gd name="textAreaTop" fmla="*/ 0 h 2351520"/>
                <a:gd name="textAreaBottom" fmla="*/ 2351880 h 2351520"/>
              </a:gdLst>
              <a:ahLst/>
              <a:rect l="textAreaLeft" t="textAreaTop" r="textAreaRight" b="textAreaBottom"/>
              <a:pathLst>
                <a:path w="3048000" h="2352040">
                  <a:moveTo>
                    <a:pt x="1524000" y="0"/>
                  </a:moveTo>
                  <a:lnTo>
                    <a:pt x="1469342" y="742"/>
                  </a:lnTo>
                  <a:lnTo>
                    <a:pt x="1415168" y="2952"/>
                  </a:lnTo>
                  <a:lnTo>
                    <a:pt x="1361510" y="6605"/>
                  </a:lnTo>
                  <a:lnTo>
                    <a:pt x="1308401" y="11676"/>
                  </a:lnTo>
                  <a:lnTo>
                    <a:pt x="1255872" y="18140"/>
                  </a:lnTo>
                  <a:lnTo>
                    <a:pt x="1203956" y="25972"/>
                  </a:lnTo>
                  <a:lnTo>
                    <a:pt x="1152685" y="35148"/>
                  </a:lnTo>
                  <a:lnTo>
                    <a:pt x="1102091" y="45643"/>
                  </a:lnTo>
                  <a:lnTo>
                    <a:pt x="1052207" y="57431"/>
                  </a:lnTo>
                  <a:lnTo>
                    <a:pt x="1003064" y="70488"/>
                  </a:lnTo>
                  <a:lnTo>
                    <a:pt x="954696" y="84789"/>
                  </a:lnTo>
                  <a:lnTo>
                    <a:pt x="907134" y="100309"/>
                  </a:lnTo>
                  <a:lnTo>
                    <a:pt x="860411" y="117023"/>
                  </a:lnTo>
                  <a:lnTo>
                    <a:pt x="814558" y="134907"/>
                  </a:lnTo>
                  <a:lnTo>
                    <a:pt x="769608" y="153935"/>
                  </a:lnTo>
                  <a:lnTo>
                    <a:pt x="725594" y="174082"/>
                  </a:lnTo>
                  <a:lnTo>
                    <a:pt x="682547" y="195325"/>
                  </a:lnTo>
                  <a:lnTo>
                    <a:pt x="640499" y="217637"/>
                  </a:lnTo>
                  <a:lnTo>
                    <a:pt x="599484" y="240994"/>
                  </a:lnTo>
                  <a:lnTo>
                    <a:pt x="559533" y="265372"/>
                  </a:lnTo>
                  <a:lnTo>
                    <a:pt x="520679" y="290744"/>
                  </a:lnTo>
                  <a:lnTo>
                    <a:pt x="482953" y="317087"/>
                  </a:lnTo>
                  <a:lnTo>
                    <a:pt x="446389" y="344376"/>
                  </a:lnTo>
                  <a:lnTo>
                    <a:pt x="411017" y="372585"/>
                  </a:lnTo>
                  <a:lnTo>
                    <a:pt x="376871" y="401690"/>
                  </a:lnTo>
                  <a:lnTo>
                    <a:pt x="343983" y="431666"/>
                  </a:lnTo>
                  <a:lnTo>
                    <a:pt x="312385" y="462487"/>
                  </a:lnTo>
                  <a:lnTo>
                    <a:pt x="282109" y="494130"/>
                  </a:lnTo>
                  <a:lnTo>
                    <a:pt x="253187" y="526570"/>
                  </a:lnTo>
                  <a:lnTo>
                    <a:pt x="225652" y="559780"/>
                  </a:lnTo>
                  <a:lnTo>
                    <a:pt x="199536" y="593737"/>
                  </a:lnTo>
                  <a:lnTo>
                    <a:pt x="174872" y="628416"/>
                  </a:lnTo>
                  <a:lnTo>
                    <a:pt x="151690" y="663792"/>
                  </a:lnTo>
                  <a:lnTo>
                    <a:pt x="130025" y="699839"/>
                  </a:lnTo>
                  <a:lnTo>
                    <a:pt x="109907" y="736534"/>
                  </a:lnTo>
                  <a:lnTo>
                    <a:pt x="91370" y="773850"/>
                  </a:lnTo>
                  <a:lnTo>
                    <a:pt x="74445" y="811764"/>
                  </a:lnTo>
                  <a:lnTo>
                    <a:pt x="59164" y="850251"/>
                  </a:lnTo>
                  <a:lnTo>
                    <a:pt x="45561" y="889285"/>
                  </a:lnTo>
                  <a:lnTo>
                    <a:pt x="33667" y="928842"/>
                  </a:lnTo>
                  <a:lnTo>
                    <a:pt x="23514" y="968896"/>
                  </a:lnTo>
                  <a:lnTo>
                    <a:pt x="15135" y="1009424"/>
                  </a:lnTo>
                  <a:lnTo>
                    <a:pt x="8561" y="1050399"/>
                  </a:lnTo>
                  <a:lnTo>
                    <a:pt x="3826" y="1091798"/>
                  </a:lnTo>
                  <a:lnTo>
                    <a:pt x="962" y="1133595"/>
                  </a:lnTo>
                  <a:lnTo>
                    <a:pt x="0" y="1175766"/>
                  </a:lnTo>
                  <a:lnTo>
                    <a:pt x="962" y="1217936"/>
                  </a:lnTo>
                  <a:lnTo>
                    <a:pt x="3826" y="1259733"/>
                  </a:lnTo>
                  <a:lnTo>
                    <a:pt x="8561" y="1301132"/>
                  </a:lnTo>
                  <a:lnTo>
                    <a:pt x="15135" y="1342107"/>
                  </a:lnTo>
                  <a:lnTo>
                    <a:pt x="23514" y="1382635"/>
                  </a:lnTo>
                  <a:lnTo>
                    <a:pt x="33667" y="1422689"/>
                  </a:lnTo>
                  <a:lnTo>
                    <a:pt x="45561" y="1462246"/>
                  </a:lnTo>
                  <a:lnTo>
                    <a:pt x="59164" y="1501280"/>
                  </a:lnTo>
                  <a:lnTo>
                    <a:pt x="74445" y="1539767"/>
                  </a:lnTo>
                  <a:lnTo>
                    <a:pt x="91370" y="1577681"/>
                  </a:lnTo>
                  <a:lnTo>
                    <a:pt x="109907" y="1614997"/>
                  </a:lnTo>
                  <a:lnTo>
                    <a:pt x="130025" y="1651692"/>
                  </a:lnTo>
                  <a:lnTo>
                    <a:pt x="151690" y="1687739"/>
                  </a:lnTo>
                  <a:lnTo>
                    <a:pt x="174872" y="1723115"/>
                  </a:lnTo>
                  <a:lnTo>
                    <a:pt x="199536" y="1757794"/>
                  </a:lnTo>
                  <a:lnTo>
                    <a:pt x="225652" y="1791751"/>
                  </a:lnTo>
                  <a:lnTo>
                    <a:pt x="253187" y="1824961"/>
                  </a:lnTo>
                  <a:lnTo>
                    <a:pt x="282109" y="1857401"/>
                  </a:lnTo>
                  <a:lnTo>
                    <a:pt x="312385" y="1889044"/>
                  </a:lnTo>
                  <a:lnTo>
                    <a:pt x="343983" y="1919865"/>
                  </a:lnTo>
                  <a:lnTo>
                    <a:pt x="376871" y="1949841"/>
                  </a:lnTo>
                  <a:lnTo>
                    <a:pt x="411017" y="1978946"/>
                  </a:lnTo>
                  <a:lnTo>
                    <a:pt x="446389" y="2007155"/>
                  </a:lnTo>
                  <a:lnTo>
                    <a:pt x="482953" y="2034444"/>
                  </a:lnTo>
                  <a:lnTo>
                    <a:pt x="520679" y="2060787"/>
                  </a:lnTo>
                  <a:lnTo>
                    <a:pt x="559533" y="2086159"/>
                  </a:lnTo>
                  <a:lnTo>
                    <a:pt x="599484" y="2110537"/>
                  </a:lnTo>
                  <a:lnTo>
                    <a:pt x="640499" y="2133894"/>
                  </a:lnTo>
                  <a:lnTo>
                    <a:pt x="682547" y="2156206"/>
                  </a:lnTo>
                  <a:lnTo>
                    <a:pt x="725594" y="2177449"/>
                  </a:lnTo>
                  <a:lnTo>
                    <a:pt x="769608" y="2197596"/>
                  </a:lnTo>
                  <a:lnTo>
                    <a:pt x="814558" y="2216624"/>
                  </a:lnTo>
                  <a:lnTo>
                    <a:pt x="860411" y="2234508"/>
                  </a:lnTo>
                  <a:lnTo>
                    <a:pt x="907134" y="2251222"/>
                  </a:lnTo>
                  <a:lnTo>
                    <a:pt x="954696" y="2266742"/>
                  </a:lnTo>
                  <a:lnTo>
                    <a:pt x="1003064" y="2281043"/>
                  </a:lnTo>
                  <a:lnTo>
                    <a:pt x="1052207" y="2294100"/>
                  </a:lnTo>
                  <a:lnTo>
                    <a:pt x="1102091" y="2305888"/>
                  </a:lnTo>
                  <a:lnTo>
                    <a:pt x="1152685" y="2316383"/>
                  </a:lnTo>
                  <a:lnTo>
                    <a:pt x="1203956" y="2325559"/>
                  </a:lnTo>
                  <a:lnTo>
                    <a:pt x="1255872" y="2333391"/>
                  </a:lnTo>
                  <a:lnTo>
                    <a:pt x="1308401" y="2339855"/>
                  </a:lnTo>
                  <a:lnTo>
                    <a:pt x="1361510" y="2344926"/>
                  </a:lnTo>
                  <a:lnTo>
                    <a:pt x="1415168" y="2348579"/>
                  </a:lnTo>
                  <a:lnTo>
                    <a:pt x="1469342" y="2350789"/>
                  </a:lnTo>
                  <a:lnTo>
                    <a:pt x="1524000" y="2351532"/>
                  </a:lnTo>
                  <a:lnTo>
                    <a:pt x="1578657" y="2350789"/>
                  </a:lnTo>
                  <a:lnTo>
                    <a:pt x="1632831" y="2348579"/>
                  </a:lnTo>
                  <a:lnTo>
                    <a:pt x="1686489" y="2344926"/>
                  </a:lnTo>
                  <a:lnTo>
                    <a:pt x="1739598" y="2339855"/>
                  </a:lnTo>
                  <a:lnTo>
                    <a:pt x="1792127" y="2333391"/>
                  </a:lnTo>
                  <a:lnTo>
                    <a:pt x="1844043" y="2325559"/>
                  </a:lnTo>
                  <a:lnTo>
                    <a:pt x="1895314" y="2316383"/>
                  </a:lnTo>
                  <a:lnTo>
                    <a:pt x="1945908" y="2305888"/>
                  </a:lnTo>
                  <a:lnTo>
                    <a:pt x="1995792" y="2294100"/>
                  </a:lnTo>
                  <a:lnTo>
                    <a:pt x="2044935" y="2281043"/>
                  </a:lnTo>
                  <a:lnTo>
                    <a:pt x="2093303" y="2266742"/>
                  </a:lnTo>
                  <a:lnTo>
                    <a:pt x="2140865" y="2251222"/>
                  </a:lnTo>
                  <a:lnTo>
                    <a:pt x="2187588" y="2234508"/>
                  </a:lnTo>
                  <a:lnTo>
                    <a:pt x="2233441" y="2216624"/>
                  </a:lnTo>
                  <a:lnTo>
                    <a:pt x="2278391" y="2197596"/>
                  </a:lnTo>
                  <a:lnTo>
                    <a:pt x="2322405" y="2177449"/>
                  </a:lnTo>
                  <a:lnTo>
                    <a:pt x="2365452" y="2156206"/>
                  </a:lnTo>
                  <a:lnTo>
                    <a:pt x="2407500" y="2133894"/>
                  </a:lnTo>
                  <a:lnTo>
                    <a:pt x="2448515" y="2110537"/>
                  </a:lnTo>
                  <a:lnTo>
                    <a:pt x="2488466" y="2086159"/>
                  </a:lnTo>
                  <a:lnTo>
                    <a:pt x="2527320" y="2060787"/>
                  </a:lnTo>
                  <a:lnTo>
                    <a:pt x="2565046" y="2034444"/>
                  </a:lnTo>
                  <a:lnTo>
                    <a:pt x="2601610" y="2007155"/>
                  </a:lnTo>
                  <a:lnTo>
                    <a:pt x="2636982" y="1978946"/>
                  </a:lnTo>
                  <a:lnTo>
                    <a:pt x="2671128" y="1949841"/>
                  </a:lnTo>
                  <a:lnTo>
                    <a:pt x="2704016" y="1919865"/>
                  </a:lnTo>
                  <a:lnTo>
                    <a:pt x="2735614" y="1889044"/>
                  </a:lnTo>
                  <a:lnTo>
                    <a:pt x="2765890" y="1857401"/>
                  </a:lnTo>
                  <a:lnTo>
                    <a:pt x="2794812" y="1824961"/>
                  </a:lnTo>
                  <a:lnTo>
                    <a:pt x="2822347" y="1791751"/>
                  </a:lnTo>
                  <a:lnTo>
                    <a:pt x="2848463" y="1757794"/>
                  </a:lnTo>
                  <a:lnTo>
                    <a:pt x="2873127" y="1723115"/>
                  </a:lnTo>
                  <a:lnTo>
                    <a:pt x="2896309" y="1687739"/>
                  </a:lnTo>
                  <a:lnTo>
                    <a:pt x="2917974" y="1651692"/>
                  </a:lnTo>
                  <a:lnTo>
                    <a:pt x="2938092" y="1614997"/>
                  </a:lnTo>
                  <a:lnTo>
                    <a:pt x="2956629" y="1577681"/>
                  </a:lnTo>
                  <a:lnTo>
                    <a:pt x="2973554" y="1539767"/>
                  </a:lnTo>
                  <a:lnTo>
                    <a:pt x="2988835" y="1501280"/>
                  </a:lnTo>
                  <a:lnTo>
                    <a:pt x="3002438" y="1462246"/>
                  </a:lnTo>
                  <a:lnTo>
                    <a:pt x="3014332" y="1422689"/>
                  </a:lnTo>
                  <a:lnTo>
                    <a:pt x="3024485" y="1382635"/>
                  </a:lnTo>
                  <a:lnTo>
                    <a:pt x="3032864" y="1342107"/>
                  </a:lnTo>
                  <a:lnTo>
                    <a:pt x="3039438" y="1301132"/>
                  </a:lnTo>
                  <a:lnTo>
                    <a:pt x="3044173" y="1259733"/>
                  </a:lnTo>
                  <a:lnTo>
                    <a:pt x="3047037" y="1217936"/>
                  </a:lnTo>
                  <a:lnTo>
                    <a:pt x="3048000" y="1175766"/>
                  </a:lnTo>
                  <a:lnTo>
                    <a:pt x="3047037" y="1133595"/>
                  </a:lnTo>
                  <a:lnTo>
                    <a:pt x="3044173" y="1091798"/>
                  </a:lnTo>
                  <a:lnTo>
                    <a:pt x="3039438" y="1050399"/>
                  </a:lnTo>
                  <a:lnTo>
                    <a:pt x="3032864" y="1009424"/>
                  </a:lnTo>
                  <a:lnTo>
                    <a:pt x="3024485" y="968896"/>
                  </a:lnTo>
                  <a:lnTo>
                    <a:pt x="3014332" y="928842"/>
                  </a:lnTo>
                  <a:lnTo>
                    <a:pt x="3002438" y="889285"/>
                  </a:lnTo>
                  <a:lnTo>
                    <a:pt x="2988835" y="850251"/>
                  </a:lnTo>
                  <a:lnTo>
                    <a:pt x="2973554" y="811764"/>
                  </a:lnTo>
                  <a:lnTo>
                    <a:pt x="2956629" y="773850"/>
                  </a:lnTo>
                  <a:lnTo>
                    <a:pt x="2938092" y="736534"/>
                  </a:lnTo>
                  <a:lnTo>
                    <a:pt x="2917974" y="699839"/>
                  </a:lnTo>
                  <a:lnTo>
                    <a:pt x="2896309" y="663792"/>
                  </a:lnTo>
                  <a:lnTo>
                    <a:pt x="2873127" y="628416"/>
                  </a:lnTo>
                  <a:lnTo>
                    <a:pt x="2848463" y="593737"/>
                  </a:lnTo>
                  <a:lnTo>
                    <a:pt x="2822347" y="559780"/>
                  </a:lnTo>
                  <a:lnTo>
                    <a:pt x="2794812" y="526570"/>
                  </a:lnTo>
                  <a:lnTo>
                    <a:pt x="2765890" y="494130"/>
                  </a:lnTo>
                  <a:lnTo>
                    <a:pt x="2735614" y="462487"/>
                  </a:lnTo>
                  <a:lnTo>
                    <a:pt x="2704016" y="431666"/>
                  </a:lnTo>
                  <a:lnTo>
                    <a:pt x="2671128" y="401690"/>
                  </a:lnTo>
                  <a:lnTo>
                    <a:pt x="2636982" y="372585"/>
                  </a:lnTo>
                  <a:lnTo>
                    <a:pt x="2601610" y="344376"/>
                  </a:lnTo>
                  <a:lnTo>
                    <a:pt x="2565046" y="317087"/>
                  </a:lnTo>
                  <a:lnTo>
                    <a:pt x="2527320" y="290744"/>
                  </a:lnTo>
                  <a:lnTo>
                    <a:pt x="2488466" y="265372"/>
                  </a:lnTo>
                  <a:lnTo>
                    <a:pt x="2448515" y="240994"/>
                  </a:lnTo>
                  <a:lnTo>
                    <a:pt x="2407500" y="217637"/>
                  </a:lnTo>
                  <a:lnTo>
                    <a:pt x="2365452" y="195325"/>
                  </a:lnTo>
                  <a:lnTo>
                    <a:pt x="2322405" y="174082"/>
                  </a:lnTo>
                  <a:lnTo>
                    <a:pt x="2278391" y="153935"/>
                  </a:lnTo>
                  <a:lnTo>
                    <a:pt x="2233441" y="134907"/>
                  </a:lnTo>
                  <a:lnTo>
                    <a:pt x="2187588" y="117023"/>
                  </a:lnTo>
                  <a:lnTo>
                    <a:pt x="2140865" y="100309"/>
                  </a:lnTo>
                  <a:lnTo>
                    <a:pt x="2093303" y="84789"/>
                  </a:lnTo>
                  <a:lnTo>
                    <a:pt x="2044935" y="70488"/>
                  </a:lnTo>
                  <a:lnTo>
                    <a:pt x="1995792" y="57431"/>
                  </a:lnTo>
                  <a:lnTo>
                    <a:pt x="1945908" y="45643"/>
                  </a:lnTo>
                  <a:lnTo>
                    <a:pt x="1895314" y="35148"/>
                  </a:lnTo>
                  <a:lnTo>
                    <a:pt x="1844043" y="25972"/>
                  </a:lnTo>
                  <a:lnTo>
                    <a:pt x="1792127" y="18140"/>
                  </a:lnTo>
                  <a:lnTo>
                    <a:pt x="1739598" y="11676"/>
                  </a:lnTo>
                  <a:lnTo>
                    <a:pt x="1686489" y="6605"/>
                  </a:lnTo>
                  <a:lnTo>
                    <a:pt x="1632831" y="2952"/>
                  </a:lnTo>
                  <a:lnTo>
                    <a:pt x="1578657" y="742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7954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7" name="object 26"/>
            <p:cNvSpPr/>
            <p:nvPr/>
          </p:nvSpPr>
          <p:spPr>
            <a:xfrm>
              <a:off x="5462640" y="2062800"/>
              <a:ext cx="3047760" cy="2351520"/>
            </a:xfrm>
            <a:custGeom>
              <a:avLst/>
              <a:gdLst>
                <a:gd name="textAreaLeft" fmla="*/ 0 w 3047760"/>
                <a:gd name="textAreaRight" fmla="*/ 3048120 w 3047760"/>
                <a:gd name="textAreaTop" fmla="*/ 0 h 2351520"/>
                <a:gd name="textAreaBottom" fmla="*/ 2351880 h 2351520"/>
              </a:gdLst>
              <a:ahLst/>
              <a:rect l="textAreaLeft" t="textAreaTop" r="textAreaRight" b="textAreaBottom"/>
              <a:pathLst>
                <a:path w="3048000" h="2352040">
                  <a:moveTo>
                    <a:pt x="0" y="1175766"/>
                  </a:moveTo>
                  <a:lnTo>
                    <a:pt x="962" y="1133595"/>
                  </a:lnTo>
                  <a:lnTo>
                    <a:pt x="3826" y="1091798"/>
                  </a:lnTo>
                  <a:lnTo>
                    <a:pt x="8561" y="1050399"/>
                  </a:lnTo>
                  <a:lnTo>
                    <a:pt x="15135" y="1009424"/>
                  </a:lnTo>
                  <a:lnTo>
                    <a:pt x="23514" y="968896"/>
                  </a:lnTo>
                  <a:lnTo>
                    <a:pt x="33667" y="928842"/>
                  </a:lnTo>
                  <a:lnTo>
                    <a:pt x="45561" y="889285"/>
                  </a:lnTo>
                  <a:lnTo>
                    <a:pt x="59164" y="850251"/>
                  </a:lnTo>
                  <a:lnTo>
                    <a:pt x="74445" y="811764"/>
                  </a:lnTo>
                  <a:lnTo>
                    <a:pt x="91370" y="773850"/>
                  </a:lnTo>
                  <a:lnTo>
                    <a:pt x="109907" y="736534"/>
                  </a:lnTo>
                  <a:lnTo>
                    <a:pt x="130025" y="699839"/>
                  </a:lnTo>
                  <a:lnTo>
                    <a:pt x="151690" y="663792"/>
                  </a:lnTo>
                  <a:lnTo>
                    <a:pt x="174872" y="628416"/>
                  </a:lnTo>
                  <a:lnTo>
                    <a:pt x="199536" y="593737"/>
                  </a:lnTo>
                  <a:lnTo>
                    <a:pt x="225652" y="559780"/>
                  </a:lnTo>
                  <a:lnTo>
                    <a:pt x="253187" y="526570"/>
                  </a:lnTo>
                  <a:lnTo>
                    <a:pt x="282109" y="494130"/>
                  </a:lnTo>
                  <a:lnTo>
                    <a:pt x="312385" y="462487"/>
                  </a:lnTo>
                  <a:lnTo>
                    <a:pt x="343983" y="431666"/>
                  </a:lnTo>
                  <a:lnTo>
                    <a:pt x="376871" y="401690"/>
                  </a:lnTo>
                  <a:lnTo>
                    <a:pt x="411017" y="372585"/>
                  </a:lnTo>
                  <a:lnTo>
                    <a:pt x="446389" y="344376"/>
                  </a:lnTo>
                  <a:lnTo>
                    <a:pt x="482953" y="317087"/>
                  </a:lnTo>
                  <a:lnTo>
                    <a:pt x="520679" y="290744"/>
                  </a:lnTo>
                  <a:lnTo>
                    <a:pt x="559533" y="265372"/>
                  </a:lnTo>
                  <a:lnTo>
                    <a:pt x="599484" y="240994"/>
                  </a:lnTo>
                  <a:lnTo>
                    <a:pt x="640499" y="217637"/>
                  </a:lnTo>
                  <a:lnTo>
                    <a:pt x="682547" y="195325"/>
                  </a:lnTo>
                  <a:lnTo>
                    <a:pt x="725594" y="174082"/>
                  </a:lnTo>
                  <a:lnTo>
                    <a:pt x="769608" y="153935"/>
                  </a:lnTo>
                  <a:lnTo>
                    <a:pt x="814558" y="134907"/>
                  </a:lnTo>
                  <a:lnTo>
                    <a:pt x="860411" y="117023"/>
                  </a:lnTo>
                  <a:lnTo>
                    <a:pt x="907134" y="100309"/>
                  </a:lnTo>
                  <a:lnTo>
                    <a:pt x="954696" y="84789"/>
                  </a:lnTo>
                  <a:lnTo>
                    <a:pt x="1003064" y="70488"/>
                  </a:lnTo>
                  <a:lnTo>
                    <a:pt x="1052207" y="57431"/>
                  </a:lnTo>
                  <a:lnTo>
                    <a:pt x="1102091" y="45643"/>
                  </a:lnTo>
                  <a:lnTo>
                    <a:pt x="1152685" y="35148"/>
                  </a:lnTo>
                  <a:lnTo>
                    <a:pt x="1203956" y="25972"/>
                  </a:lnTo>
                  <a:lnTo>
                    <a:pt x="1255872" y="18140"/>
                  </a:lnTo>
                  <a:lnTo>
                    <a:pt x="1308401" y="11676"/>
                  </a:lnTo>
                  <a:lnTo>
                    <a:pt x="1361510" y="6605"/>
                  </a:lnTo>
                  <a:lnTo>
                    <a:pt x="1415168" y="2952"/>
                  </a:lnTo>
                  <a:lnTo>
                    <a:pt x="1469342" y="742"/>
                  </a:lnTo>
                  <a:lnTo>
                    <a:pt x="1524000" y="0"/>
                  </a:lnTo>
                  <a:lnTo>
                    <a:pt x="1578657" y="742"/>
                  </a:lnTo>
                  <a:lnTo>
                    <a:pt x="1632831" y="2952"/>
                  </a:lnTo>
                  <a:lnTo>
                    <a:pt x="1686489" y="6605"/>
                  </a:lnTo>
                  <a:lnTo>
                    <a:pt x="1739598" y="11676"/>
                  </a:lnTo>
                  <a:lnTo>
                    <a:pt x="1792127" y="18140"/>
                  </a:lnTo>
                  <a:lnTo>
                    <a:pt x="1844043" y="25972"/>
                  </a:lnTo>
                  <a:lnTo>
                    <a:pt x="1895314" y="35148"/>
                  </a:lnTo>
                  <a:lnTo>
                    <a:pt x="1945908" y="45643"/>
                  </a:lnTo>
                  <a:lnTo>
                    <a:pt x="1995792" y="57431"/>
                  </a:lnTo>
                  <a:lnTo>
                    <a:pt x="2044935" y="70488"/>
                  </a:lnTo>
                  <a:lnTo>
                    <a:pt x="2093303" y="84789"/>
                  </a:lnTo>
                  <a:lnTo>
                    <a:pt x="2140865" y="100309"/>
                  </a:lnTo>
                  <a:lnTo>
                    <a:pt x="2187588" y="117023"/>
                  </a:lnTo>
                  <a:lnTo>
                    <a:pt x="2233441" y="134907"/>
                  </a:lnTo>
                  <a:lnTo>
                    <a:pt x="2278391" y="153935"/>
                  </a:lnTo>
                  <a:lnTo>
                    <a:pt x="2322405" y="174082"/>
                  </a:lnTo>
                  <a:lnTo>
                    <a:pt x="2365452" y="195325"/>
                  </a:lnTo>
                  <a:lnTo>
                    <a:pt x="2407500" y="217637"/>
                  </a:lnTo>
                  <a:lnTo>
                    <a:pt x="2448515" y="240994"/>
                  </a:lnTo>
                  <a:lnTo>
                    <a:pt x="2488466" y="265372"/>
                  </a:lnTo>
                  <a:lnTo>
                    <a:pt x="2527320" y="290744"/>
                  </a:lnTo>
                  <a:lnTo>
                    <a:pt x="2565046" y="317087"/>
                  </a:lnTo>
                  <a:lnTo>
                    <a:pt x="2601610" y="344376"/>
                  </a:lnTo>
                  <a:lnTo>
                    <a:pt x="2636982" y="372585"/>
                  </a:lnTo>
                  <a:lnTo>
                    <a:pt x="2671128" y="401690"/>
                  </a:lnTo>
                  <a:lnTo>
                    <a:pt x="2704016" y="431666"/>
                  </a:lnTo>
                  <a:lnTo>
                    <a:pt x="2735614" y="462487"/>
                  </a:lnTo>
                  <a:lnTo>
                    <a:pt x="2765890" y="494130"/>
                  </a:lnTo>
                  <a:lnTo>
                    <a:pt x="2794812" y="526570"/>
                  </a:lnTo>
                  <a:lnTo>
                    <a:pt x="2822347" y="559780"/>
                  </a:lnTo>
                  <a:lnTo>
                    <a:pt x="2848463" y="593737"/>
                  </a:lnTo>
                  <a:lnTo>
                    <a:pt x="2873127" y="628416"/>
                  </a:lnTo>
                  <a:lnTo>
                    <a:pt x="2896309" y="663792"/>
                  </a:lnTo>
                  <a:lnTo>
                    <a:pt x="2917974" y="699839"/>
                  </a:lnTo>
                  <a:lnTo>
                    <a:pt x="2938092" y="736534"/>
                  </a:lnTo>
                  <a:lnTo>
                    <a:pt x="2956629" y="773850"/>
                  </a:lnTo>
                  <a:lnTo>
                    <a:pt x="2973554" y="811764"/>
                  </a:lnTo>
                  <a:lnTo>
                    <a:pt x="2988835" y="850251"/>
                  </a:lnTo>
                  <a:lnTo>
                    <a:pt x="3002438" y="889285"/>
                  </a:lnTo>
                  <a:lnTo>
                    <a:pt x="3014332" y="928842"/>
                  </a:lnTo>
                  <a:lnTo>
                    <a:pt x="3024485" y="968896"/>
                  </a:lnTo>
                  <a:lnTo>
                    <a:pt x="3032864" y="1009424"/>
                  </a:lnTo>
                  <a:lnTo>
                    <a:pt x="3039438" y="1050399"/>
                  </a:lnTo>
                  <a:lnTo>
                    <a:pt x="3044173" y="1091798"/>
                  </a:lnTo>
                  <a:lnTo>
                    <a:pt x="3047037" y="1133595"/>
                  </a:lnTo>
                  <a:lnTo>
                    <a:pt x="3048000" y="1175766"/>
                  </a:lnTo>
                  <a:lnTo>
                    <a:pt x="3047037" y="1217936"/>
                  </a:lnTo>
                  <a:lnTo>
                    <a:pt x="3044173" y="1259733"/>
                  </a:lnTo>
                  <a:lnTo>
                    <a:pt x="3039438" y="1301132"/>
                  </a:lnTo>
                  <a:lnTo>
                    <a:pt x="3032864" y="1342107"/>
                  </a:lnTo>
                  <a:lnTo>
                    <a:pt x="3024485" y="1382635"/>
                  </a:lnTo>
                  <a:lnTo>
                    <a:pt x="3014332" y="1422689"/>
                  </a:lnTo>
                  <a:lnTo>
                    <a:pt x="3002438" y="1462246"/>
                  </a:lnTo>
                  <a:lnTo>
                    <a:pt x="2988835" y="1501280"/>
                  </a:lnTo>
                  <a:lnTo>
                    <a:pt x="2973554" y="1539767"/>
                  </a:lnTo>
                  <a:lnTo>
                    <a:pt x="2956629" y="1577681"/>
                  </a:lnTo>
                  <a:lnTo>
                    <a:pt x="2938092" y="1614997"/>
                  </a:lnTo>
                  <a:lnTo>
                    <a:pt x="2917974" y="1651692"/>
                  </a:lnTo>
                  <a:lnTo>
                    <a:pt x="2896309" y="1687739"/>
                  </a:lnTo>
                  <a:lnTo>
                    <a:pt x="2873127" y="1723115"/>
                  </a:lnTo>
                  <a:lnTo>
                    <a:pt x="2848463" y="1757794"/>
                  </a:lnTo>
                  <a:lnTo>
                    <a:pt x="2822347" y="1791751"/>
                  </a:lnTo>
                  <a:lnTo>
                    <a:pt x="2794812" y="1824961"/>
                  </a:lnTo>
                  <a:lnTo>
                    <a:pt x="2765890" y="1857401"/>
                  </a:lnTo>
                  <a:lnTo>
                    <a:pt x="2735614" y="1889044"/>
                  </a:lnTo>
                  <a:lnTo>
                    <a:pt x="2704016" y="1919865"/>
                  </a:lnTo>
                  <a:lnTo>
                    <a:pt x="2671128" y="1949841"/>
                  </a:lnTo>
                  <a:lnTo>
                    <a:pt x="2636982" y="1978946"/>
                  </a:lnTo>
                  <a:lnTo>
                    <a:pt x="2601610" y="2007155"/>
                  </a:lnTo>
                  <a:lnTo>
                    <a:pt x="2565046" y="2034444"/>
                  </a:lnTo>
                  <a:lnTo>
                    <a:pt x="2527320" y="2060787"/>
                  </a:lnTo>
                  <a:lnTo>
                    <a:pt x="2488466" y="2086159"/>
                  </a:lnTo>
                  <a:lnTo>
                    <a:pt x="2448515" y="2110537"/>
                  </a:lnTo>
                  <a:lnTo>
                    <a:pt x="2407500" y="2133894"/>
                  </a:lnTo>
                  <a:lnTo>
                    <a:pt x="2365452" y="2156206"/>
                  </a:lnTo>
                  <a:lnTo>
                    <a:pt x="2322405" y="2177449"/>
                  </a:lnTo>
                  <a:lnTo>
                    <a:pt x="2278391" y="2197596"/>
                  </a:lnTo>
                  <a:lnTo>
                    <a:pt x="2233441" y="2216624"/>
                  </a:lnTo>
                  <a:lnTo>
                    <a:pt x="2187588" y="2234508"/>
                  </a:lnTo>
                  <a:lnTo>
                    <a:pt x="2140865" y="2251222"/>
                  </a:lnTo>
                  <a:lnTo>
                    <a:pt x="2093303" y="2266742"/>
                  </a:lnTo>
                  <a:lnTo>
                    <a:pt x="2044935" y="2281043"/>
                  </a:lnTo>
                  <a:lnTo>
                    <a:pt x="1995792" y="2294100"/>
                  </a:lnTo>
                  <a:lnTo>
                    <a:pt x="1945908" y="2305888"/>
                  </a:lnTo>
                  <a:lnTo>
                    <a:pt x="1895314" y="2316383"/>
                  </a:lnTo>
                  <a:lnTo>
                    <a:pt x="1844043" y="2325559"/>
                  </a:lnTo>
                  <a:lnTo>
                    <a:pt x="1792127" y="2333391"/>
                  </a:lnTo>
                  <a:lnTo>
                    <a:pt x="1739598" y="2339855"/>
                  </a:lnTo>
                  <a:lnTo>
                    <a:pt x="1686489" y="2344926"/>
                  </a:lnTo>
                  <a:lnTo>
                    <a:pt x="1632831" y="2348579"/>
                  </a:lnTo>
                  <a:lnTo>
                    <a:pt x="1578657" y="2350789"/>
                  </a:lnTo>
                  <a:lnTo>
                    <a:pt x="1524000" y="2351532"/>
                  </a:lnTo>
                  <a:lnTo>
                    <a:pt x="1469342" y="2350789"/>
                  </a:lnTo>
                  <a:lnTo>
                    <a:pt x="1415168" y="2348579"/>
                  </a:lnTo>
                  <a:lnTo>
                    <a:pt x="1361510" y="2344926"/>
                  </a:lnTo>
                  <a:lnTo>
                    <a:pt x="1308401" y="2339855"/>
                  </a:lnTo>
                  <a:lnTo>
                    <a:pt x="1255872" y="2333391"/>
                  </a:lnTo>
                  <a:lnTo>
                    <a:pt x="1203956" y="2325559"/>
                  </a:lnTo>
                  <a:lnTo>
                    <a:pt x="1152685" y="2316383"/>
                  </a:lnTo>
                  <a:lnTo>
                    <a:pt x="1102091" y="2305888"/>
                  </a:lnTo>
                  <a:lnTo>
                    <a:pt x="1052207" y="2294100"/>
                  </a:lnTo>
                  <a:lnTo>
                    <a:pt x="1003064" y="2281043"/>
                  </a:lnTo>
                  <a:lnTo>
                    <a:pt x="954696" y="2266742"/>
                  </a:lnTo>
                  <a:lnTo>
                    <a:pt x="907134" y="2251222"/>
                  </a:lnTo>
                  <a:lnTo>
                    <a:pt x="860411" y="2234508"/>
                  </a:lnTo>
                  <a:lnTo>
                    <a:pt x="814558" y="2216624"/>
                  </a:lnTo>
                  <a:lnTo>
                    <a:pt x="769608" y="2197596"/>
                  </a:lnTo>
                  <a:lnTo>
                    <a:pt x="725594" y="2177449"/>
                  </a:lnTo>
                  <a:lnTo>
                    <a:pt x="682547" y="2156206"/>
                  </a:lnTo>
                  <a:lnTo>
                    <a:pt x="640499" y="2133894"/>
                  </a:lnTo>
                  <a:lnTo>
                    <a:pt x="599484" y="2110537"/>
                  </a:lnTo>
                  <a:lnTo>
                    <a:pt x="559533" y="2086159"/>
                  </a:lnTo>
                  <a:lnTo>
                    <a:pt x="520679" y="2060787"/>
                  </a:lnTo>
                  <a:lnTo>
                    <a:pt x="482953" y="2034444"/>
                  </a:lnTo>
                  <a:lnTo>
                    <a:pt x="446389" y="2007155"/>
                  </a:lnTo>
                  <a:lnTo>
                    <a:pt x="411017" y="1978946"/>
                  </a:lnTo>
                  <a:lnTo>
                    <a:pt x="376871" y="1949841"/>
                  </a:lnTo>
                  <a:lnTo>
                    <a:pt x="343983" y="1919865"/>
                  </a:lnTo>
                  <a:lnTo>
                    <a:pt x="312385" y="1889044"/>
                  </a:lnTo>
                  <a:lnTo>
                    <a:pt x="282109" y="1857401"/>
                  </a:lnTo>
                  <a:lnTo>
                    <a:pt x="253187" y="1824961"/>
                  </a:lnTo>
                  <a:lnTo>
                    <a:pt x="225652" y="1791751"/>
                  </a:lnTo>
                  <a:lnTo>
                    <a:pt x="199536" y="1757794"/>
                  </a:lnTo>
                  <a:lnTo>
                    <a:pt x="174872" y="1723115"/>
                  </a:lnTo>
                  <a:lnTo>
                    <a:pt x="151690" y="1687739"/>
                  </a:lnTo>
                  <a:lnTo>
                    <a:pt x="130025" y="1651692"/>
                  </a:lnTo>
                  <a:lnTo>
                    <a:pt x="109907" y="1614997"/>
                  </a:lnTo>
                  <a:lnTo>
                    <a:pt x="91370" y="1577681"/>
                  </a:lnTo>
                  <a:lnTo>
                    <a:pt x="74445" y="1539767"/>
                  </a:lnTo>
                  <a:lnTo>
                    <a:pt x="59164" y="1501280"/>
                  </a:lnTo>
                  <a:lnTo>
                    <a:pt x="45561" y="1462246"/>
                  </a:lnTo>
                  <a:lnTo>
                    <a:pt x="33667" y="1422689"/>
                  </a:lnTo>
                  <a:lnTo>
                    <a:pt x="23514" y="1382635"/>
                  </a:lnTo>
                  <a:lnTo>
                    <a:pt x="15135" y="1342107"/>
                  </a:lnTo>
                  <a:lnTo>
                    <a:pt x="8561" y="1301132"/>
                  </a:lnTo>
                  <a:lnTo>
                    <a:pt x="3826" y="1259733"/>
                  </a:lnTo>
                  <a:lnTo>
                    <a:pt x="962" y="1217936"/>
                  </a:lnTo>
                  <a:lnTo>
                    <a:pt x="0" y="1175766"/>
                  </a:lnTo>
                  <a:close/>
                </a:path>
              </a:pathLst>
            </a:custGeom>
            <a:noFill/>
            <a:ln w="25400">
              <a:solidFill>
                <a:srgbClr val="b66c3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38" name="object 27"/>
          <p:cNvSpPr/>
          <p:nvPr/>
        </p:nvSpPr>
        <p:spPr>
          <a:xfrm>
            <a:off x="7166520" y="2599200"/>
            <a:ext cx="837720" cy="331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320" bIns="0" anchor="t">
            <a:spAutoFit/>
          </a:bodyPr>
          <a:p>
            <a:pPr>
              <a:lnSpc>
                <a:spcPct val="100000"/>
              </a:lnSpc>
              <a:spcBef>
                <a:spcPts val="34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255960">
              <a:lnSpc>
                <a:spcPct val="100000"/>
              </a:lnSpc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BBDD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object 28"/>
          <p:cNvSpPr/>
          <p:nvPr/>
        </p:nvSpPr>
        <p:spPr>
          <a:xfrm>
            <a:off x="5945760" y="2588400"/>
            <a:ext cx="860760" cy="3312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4320" bIns="0" anchor="t">
            <a:spAutoFit/>
          </a:bodyPr>
          <a:p>
            <a:pPr>
              <a:lnSpc>
                <a:spcPct val="100000"/>
              </a:lnSpc>
              <a:spcBef>
                <a:spcPts val="34"/>
              </a:spcBef>
            </a:pPr>
            <a:endParaRPr b="0" lang="es-ES" sz="1050" spc="-1" strike="noStrike">
              <a:solidFill>
                <a:srgbClr val="000000"/>
              </a:solidFill>
              <a:latin typeface="Arial"/>
            </a:endParaRPr>
          </a:p>
          <a:p>
            <a:pPr marL="118080">
              <a:lnSpc>
                <a:spcPct val="100000"/>
              </a:lnSpc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App</a:t>
            </a:r>
            <a:r>
              <a:rPr b="0" lang="es-ES" sz="1100" spc="-35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Server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object 29"/>
          <p:cNvSpPr/>
          <p:nvPr/>
        </p:nvSpPr>
        <p:spPr>
          <a:xfrm>
            <a:off x="5945760" y="3373200"/>
            <a:ext cx="860760" cy="4082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3800" bIns="0" anchor="t">
            <a:spAutoFit/>
          </a:bodyPr>
          <a:p>
            <a:pPr marL="174600" indent="25560">
              <a:lnSpc>
                <a:spcPct val="100000"/>
              </a:lnSpc>
              <a:spcBef>
                <a:spcPts val="581"/>
              </a:spcBef>
              <a:tabLst>
                <a:tab algn="l" pos="0"/>
              </a:tabLst>
            </a:pP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Content </a:t>
            </a:r>
            <a:r>
              <a:rPr b="0" lang="es-ES" sz="1100" spc="-236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Ma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n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g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object 30"/>
          <p:cNvSpPr/>
          <p:nvPr/>
        </p:nvSpPr>
        <p:spPr>
          <a:xfrm>
            <a:off x="7166520" y="3373200"/>
            <a:ext cx="860760" cy="4082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3800" bIns="0" anchor="t">
            <a:spAutoFit/>
          </a:bodyPr>
          <a:p>
            <a:pPr marL="248400" indent="48240">
              <a:lnSpc>
                <a:spcPct val="100000"/>
              </a:lnSpc>
              <a:spcBef>
                <a:spcPts val="581"/>
              </a:spcBef>
              <a:tabLst>
                <a:tab algn="l" pos="0"/>
              </a:tabLst>
            </a:pP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Web </a:t>
            </a:r>
            <a:r>
              <a:rPr b="0" lang="es-ES" sz="1100" spc="4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s-ES" sz="1100" spc="-7" strike="noStrike">
                <a:solidFill>
                  <a:srgbClr val="ffffff"/>
                </a:solidFill>
                <a:latin typeface="Calibri"/>
              </a:rPr>
              <a:t>Serv</a:t>
            </a:r>
            <a:r>
              <a:rPr b="0" lang="es-ES" sz="1100" spc="-1" strike="noStrike">
                <a:solidFill>
                  <a:srgbClr val="ffffff"/>
                </a:solidFill>
                <a:latin typeface="Calibri"/>
              </a:rPr>
              <a:t>er</a:t>
            </a:r>
            <a:endParaRPr b="0" lang="es-E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object 31"/>
          <p:cNvSpPr/>
          <p:nvPr/>
        </p:nvSpPr>
        <p:spPr>
          <a:xfrm>
            <a:off x="6336720" y="2801880"/>
            <a:ext cx="1294560" cy="858960"/>
          </a:xfrm>
          <a:custGeom>
            <a:avLst/>
            <a:gdLst>
              <a:gd name="textAreaLeft" fmla="*/ 0 w 1294560"/>
              <a:gd name="textAreaRight" fmla="*/ 1294920 w 1294560"/>
              <a:gd name="textAreaTop" fmla="*/ 0 h 858960"/>
              <a:gd name="textAreaBottom" fmla="*/ 859320 h 858960"/>
            </a:gdLst>
            <a:ahLst/>
            <a:rect l="textAreaLeft" t="textAreaTop" r="textAreaRight" b="textAreaBottom"/>
            <a:pathLst>
              <a:path w="1294765" h="859154">
                <a:moveTo>
                  <a:pt x="76200" y="363474"/>
                </a:moveTo>
                <a:lnTo>
                  <a:pt x="69850" y="350774"/>
                </a:lnTo>
                <a:lnTo>
                  <a:pt x="38100" y="287274"/>
                </a:lnTo>
                <a:lnTo>
                  <a:pt x="0" y="363474"/>
                </a:lnTo>
                <a:lnTo>
                  <a:pt x="31750" y="363474"/>
                </a:lnTo>
                <a:lnTo>
                  <a:pt x="31750" y="494665"/>
                </a:lnTo>
                <a:lnTo>
                  <a:pt x="0" y="494665"/>
                </a:lnTo>
                <a:lnTo>
                  <a:pt x="38100" y="570865"/>
                </a:lnTo>
                <a:lnTo>
                  <a:pt x="69850" y="507365"/>
                </a:lnTo>
                <a:lnTo>
                  <a:pt x="76200" y="494665"/>
                </a:lnTo>
                <a:lnTo>
                  <a:pt x="44450" y="494665"/>
                </a:lnTo>
                <a:lnTo>
                  <a:pt x="44450" y="363474"/>
                </a:lnTo>
                <a:lnTo>
                  <a:pt x="76200" y="363474"/>
                </a:lnTo>
                <a:close/>
              </a:path>
              <a:path w="1294765" h="859154">
                <a:moveTo>
                  <a:pt x="820458" y="51054"/>
                </a:moveTo>
                <a:lnTo>
                  <a:pt x="766191" y="51054"/>
                </a:lnTo>
                <a:lnTo>
                  <a:pt x="753414" y="51054"/>
                </a:lnTo>
                <a:lnTo>
                  <a:pt x="752475" y="82423"/>
                </a:lnTo>
                <a:lnTo>
                  <a:pt x="820458" y="51054"/>
                </a:lnTo>
                <a:close/>
              </a:path>
              <a:path w="1294765" h="859154">
                <a:moveTo>
                  <a:pt x="829818" y="820674"/>
                </a:moveTo>
                <a:lnTo>
                  <a:pt x="817118" y="814324"/>
                </a:lnTo>
                <a:lnTo>
                  <a:pt x="753618" y="782574"/>
                </a:lnTo>
                <a:lnTo>
                  <a:pt x="753618" y="814324"/>
                </a:lnTo>
                <a:lnTo>
                  <a:pt x="545592" y="814324"/>
                </a:lnTo>
                <a:lnTo>
                  <a:pt x="545592" y="782574"/>
                </a:lnTo>
                <a:lnTo>
                  <a:pt x="469392" y="820674"/>
                </a:lnTo>
                <a:lnTo>
                  <a:pt x="545592" y="858774"/>
                </a:lnTo>
                <a:lnTo>
                  <a:pt x="545592" y="827024"/>
                </a:lnTo>
                <a:lnTo>
                  <a:pt x="753618" y="827024"/>
                </a:lnTo>
                <a:lnTo>
                  <a:pt x="753618" y="858774"/>
                </a:lnTo>
                <a:lnTo>
                  <a:pt x="817118" y="827024"/>
                </a:lnTo>
                <a:lnTo>
                  <a:pt x="829818" y="820674"/>
                </a:lnTo>
                <a:close/>
              </a:path>
              <a:path w="1294765" h="859154">
                <a:moveTo>
                  <a:pt x="829818" y="297942"/>
                </a:moveTo>
                <a:lnTo>
                  <a:pt x="746125" y="313563"/>
                </a:lnTo>
                <a:lnTo>
                  <a:pt x="765263" y="338848"/>
                </a:lnTo>
                <a:lnTo>
                  <a:pt x="642378" y="431850"/>
                </a:lnTo>
                <a:lnTo>
                  <a:pt x="530377" y="331774"/>
                </a:lnTo>
                <a:lnTo>
                  <a:pt x="537921" y="323342"/>
                </a:lnTo>
                <a:lnTo>
                  <a:pt x="551561" y="308102"/>
                </a:lnTo>
                <a:lnTo>
                  <a:pt x="469392" y="285750"/>
                </a:lnTo>
                <a:lnTo>
                  <a:pt x="500761" y="364871"/>
                </a:lnTo>
                <a:lnTo>
                  <a:pt x="521919" y="341223"/>
                </a:lnTo>
                <a:lnTo>
                  <a:pt x="632079" y="439648"/>
                </a:lnTo>
                <a:lnTo>
                  <a:pt x="526300" y="519696"/>
                </a:lnTo>
                <a:lnTo>
                  <a:pt x="507111" y="494284"/>
                </a:lnTo>
                <a:lnTo>
                  <a:pt x="469392" y="570738"/>
                </a:lnTo>
                <a:lnTo>
                  <a:pt x="553085" y="555117"/>
                </a:lnTo>
                <a:lnTo>
                  <a:pt x="539737" y="537464"/>
                </a:lnTo>
                <a:lnTo>
                  <a:pt x="533971" y="529831"/>
                </a:lnTo>
                <a:lnTo>
                  <a:pt x="641756" y="448297"/>
                </a:lnTo>
                <a:lnTo>
                  <a:pt x="768819" y="561809"/>
                </a:lnTo>
                <a:lnTo>
                  <a:pt x="747649" y="585470"/>
                </a:lnTo>
                <a:lnTo>
                  <a:pt x="829818" y="607822"/>
                </a:lnTo>
                <a:lnTo>
                  <a:pt x="814908" y="570230"/>
                </a:lnTo>
                <a:lnTo>
                  <a:pt x="798449" y="528701"/>
                </a:lnTo>
                <a:lnTo>
                  <a:pt x="777278" y="552361"/>
                </a:lnTo>
                <a:lnTo>
                  <a:pt x="652056" y="440499"/>
                </a:lnTo>
                <a:lnTo>
                  <a:pt x="772972" y="349021"/>
                </a:lnTo>
                <a:lnTo>
                  <a:pt x="792099" y="374269"/>
                </a:lnTo>
                <a:lnTo>
                  <a:pt x="813371" y="331216"/>
                </a:lnTo>
                <a:lnTo>
                  <a:pt x="829818" y="297942"/>
                </a:lnTo>
                <a:close/>
              </a:path>
              <a:path w="1294765" h="859154">
                <a:moveTo>
                  <a:pt x="829818" y="46736"/>
                </a:moveTo>
                <a:lnTo>
                  <a:pt x="754761" y="6350"/>
                </a:lnTo>
                <a:lnTo>
                  <a:pt x="753808" y="37973"/>
                </a:lnTo>
                <a:lnTo>
                  <a:pt x="545769" y="31762"/>
                </a:lnTo>
                <a:lnTo>
                  <a:pt x="545782" y="31369"/>
                </a:lnTo>
                <a:lnTo>
                  <a:pt x="546735" y="0"/>
                </a:lnTo>
                <a:lnTo>
                  <a:pt x="469392" y="35814"/>
                </a:lnTo>
                <a:lnTo>
                  <a:pt x="544449" y="76200"/>
                </a:lnTo>
                <a:lnTo>
                  <a:pt x="545388" y="44462"/>
                </a:lnTo>
                <a:lnTo>
                  <a:pt x="753427" y="50673"/>
                </a:lnTo>
                <a:lnTo>
                  <a:pt x="766191" y="50673"/>
                </a:lnTo>
                <a:lnTo>
                  <a:pt x="821283" y="50673"/>
                </a:lnTo>
                <a:lnTo>
                  <a:pt x="829818" y="46736"/>
                </a:lnTo>
                <a:close/>
              </a:path>
              <a:path w="1294765" h="859154">
                <a:moveTo>
                  <a:pt x="1294257" y="493014"/>
                </a:moveTo>
                <a:lnTo>
                  <a:pt x="1262494" y="494296"/>
                </a:lnTo>
                <a:lnTo>
                  <a:pt x="1257554" y="373824"/>
                </a:lnTo>
                <a:lnTo>
                  <a:pt x="1289304" y="372491"/>
                </a:lnTo>
                <a:lnTo>
                  <a:pt x="1283055" y="361188"/>
                </a:lnTo>
                <a:lnTo>
                  <a:pt x="1248156" y="297942"/>
                </a:lnTo>
                <a:lnTo>
                  <a:pt x="1213231" y="375666"/>
                </a:lnTo>
                <a:lnTo>
                  <a:pt x="1244854" y="374357"/>
                </a:lnTo>
                <a:lnTo>
                  <a:pt x="1249794" y="494804"/>
                </a:lnTo>
                <a:lnTo>
                  <a:pt x="1218057" y="496062"/>
                </a:lnTo>
                <a:lnTo>
                  <a:pt x="1259205" y="570738"/>
                </a:lnTo>
                <a:lnTo>
                  <a:pt x="1287716" y="507492"/>
                </a:lnTo>
                <a:lnTo>
                  <a:pt x="1294257" y="493014"/>
                </a:lnTo>
                <a:close/>
              </a:path>
            </a:pathLst>
          </a:custGeom>
          <a:solidFill>
            <a:srgbClr val="497db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object 32"/>
          <p:cNvSpPr/>
          <p:nvPr/>
        </p:nvSpPr>
        <p:spPr>
          <a:xfrm>
            <a:off x="5979240" y="4447440"/>
            <a:ext cx="21276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800" spc="-7" strike="noStrike">
                <a:solidFill>
                  <a:srgbClr val="000000"/>
                </a:solidFill>
                <a:latin typeface="Arial MT"/>
              </a:rPr>
              <a:t>docker-compose.yml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object 33"/>
          <p:cNvSpPr/>
          <p:nvPr/>
        </p:nvSpPr>
        <p:spPr>
          <a:xfrm>
            <a:off x="8820000" y="4843440"/>
            <a:ext cx="155160" cy="1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3280">
              <a:lnSpc>
                <a:spcPts val="1046"/>
              </a:lnSpc>
            </a:pPr>
            <a:fld id="{7C6CE27C-CF10-4DC7-9265-CCD17C7506DC}" type="slidenum">
              <a:rPr b="0" lang="es-ES" sz="1000" spc="-7" strike="noStrike">
                <a:solidFill>
                  <a:srgbClr val="1c1c1b"/>
                </a:solidFill>
                <a:latin typeface="Calibri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object 2"/>
          <p:cNvGrpSpPr/>
          <p:nvPr/>
        </p:nvGrpSpPr>
        <p:grpSpPr>
          <a:xfrm>
            <a:off x="0" y="394560"/>
            <a:ext cx="1375560" cy="406080"/>
            <a:chOff x="0" y="394560"/>
            <a:chExt cx="1375560" cy="406080"/>
          </a:xfrm>
        </p:grpSpPr>
        <p:sp>
          <p:nvSpPr>
            <p:cNvPr id="346" name="object 3"/>
            <p:cNvSpPr/>
            <p:nvPr/>
          </p:nvSpPr>
          <p:spPr>
            <a:xfrm>
              <a:off x="0" y="599040"/>
              <a:ext cx="1375560" cy="360"/>
            </a:xfrm>
            <a:custGeom>
              <a:avLst/>
              <a:gdLst>
                <a:gd name="textAreaLeft" fmla="*/ 0 w 1375560"/>
                <a:gd name="textAreaRight" fmla="*/ 1375920 w 13755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7" name="object 4"/>
            <p:cNvSpPr/>
            <p:nvPr/>
          </p:nvSpPr>
          <p:spPr>
            <a:xfrm>
              <a:off x="816840" y="394560"/>
              <a:ext cx="406080" cy="406080"/>
            </a:xfrm>
            <a:custGeom>
              <a:avLst/>
              <a:gdLst>
                <a:gd name="textAreaLeft" fmla="*/ 0 w 406080"/>
                <a:gd name="textAreaRight" fmla="*/ 406440 w 406080"/>
                <a:gd name="textAreaTop" fmla="*/ 0 h 406080"/>
                <a:gd name="textAreaBottom" fmla="*/ 406440 h 40608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704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48" name="object 5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03688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109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0" name="object 7" descr=""/>
          <p:cNvPicPr/>
          <p:nvPr/>
        </p:nvPicPr>
        <p:blipFill>
          <a:blip r:embed="rId1"/>
          <a:stretch/>
        </p:blipFill>
        <p:spPr>
          <a:xfrm>
            <a:off x="2576880" y="894600"/>
            <a:ext cx="3216240" cy="4035960"/>
          </a:xfrm>
          <a:prstGeom prst="rect">
            <a:avLst/>
          </a:prstGeom>
          <a:ln w="0">
            <a:noFill/>
          </a:ln>
        </p:spPr>
      </p:pic>
      <p:sp>
        <p:nvSpPr>
          <p:cNvPr id="351" name="PlaceHolder 2"/>
          <p:cNvSpPr>
            <a:spLocks noGrp="1"/>
          </p:cNvSpPr>
          <p:nvPr>
            <p:ph type="sldNum" idx="16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7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342684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-7" strike="noStrike">
                <a:solidFill>
                  <a:srgbClr val="000000"/>
                </a:solidFill>
                <a:latin typeface="Palatino Linotype"/>
              </a:rPr>
              <a:t>Docker</a:t>
            </a:r>
            <a:r>
              <a:rPr b="1" lang="es-ES" sz="2000" spc="128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5" strike="noStrike">
                <a:solidFill>
                  <a:srgbClr val="000000"/>
                </a:solidFill>
                <a:latin typeface="Palatino Linotype"/>
              </a:rPr>
              <a:t>Compose</a:t>
            </a:r>
            <a:r>
              <a:rPr b="1" lang="es-ES" sz="2000" spc="-3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2" strike="noStrike">
                <a:solidFill>
                  <a:srgbClr val="000000"/>
                </a:solidFill>
                <a:latin typeface="Palatino Linotype"/>
              </a:rPr>
              <a:t>Installation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object 4"/>
          <p:cNvSpPr/>
          <p:nvPr/>
        </p:nvSpPr>
        <p:spPr>
          <a:xfrm>
            <a:off x="754920" y="1153080"/>
            <a:ext cx="5725080" cy="189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26" strike="noStrike">
                <a:solidFill>
                  <a:srgbClr val="000000"/>
                </a:solidFill>
                <a:latin typeface="Arial"/>
              </a:rPr>
              <a:t>Docker</a:t>
            </a:r>
            <a:r>
              <a:rPr b="1" lang="es-ES" sz="1500" spc="-6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26" strike="noStrike">
                <a:solidFill>
                  <a:srgbClr val="000000"/>
                </a:solidFill>
                <a:latin typeface="Arial"/>
              </a:rPr>
              <a:t>Compose</a:t>
            </a:r>
            <a:r>
              <a:rPr b="1" lang="es-ES" sz="1500" spc="-5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1" strike="noStrike">
                <a:solidFill>
                  <a:srgbClr val="000000"/>
                </a:solidFill>
                <a:latin typeface="Arial"/>
              </a:rPr>
              <a:t>in</a:t>
            </a:r>
            <a:r>
              <a:rPr b="1" lang="es-ES" sz="1500" spc="-9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21" strike="noStrike">
                <a:solidFill>
                  <a:srgbClr val="000000"/>
                </a:solidFill>
                <a:latin typeface="Arial"/>
              </a:rPr>
              <a:t>your</a:t>
            </a:r>
            <a:r>
              <a:rPr b="1" lang="es-ES" sz="1500" spc="-1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15" strike="noStrike">
                <a:solidFill>
                  <a:srgbClr val="000000"/>
                </a:solidFill>
                <a:latin typeface="Arial"/>
              </a:rPr>
              <a:t>laptop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tabLst>
                <a:tab algn="l" pos="337320"/>
                <a:tab algn="l" pos="337680"/>
              </a:tabLst>
            </a:pP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66420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664200"/>
                <a:tab algn="l" pos="664920"/>
              </a:tabLst>
            </a:pPr>
            <a:r>
              <a:rPr b="0" lang="es-ES" sz="1500" spc="-21" strike="noStrike">
                <a:solidFill>
                  <a:srgbClr val="000000"/>
                </a:solidFill>
                <a:latin typeface="Arial MT"/>
              </a:rPr>
              <a:t>There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are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two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versions</a:t>
            </a:r>
            <a:r>
              <a:rPr b="0" lang="es-ES" sz="15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2" strike="noStrike">
                <a:solidFill>
                  <a:srgbClr val="000000"/>
                </a:solidFill>
                <a:latin typeface="Arial MT"/>
              </a:rPr>
              <a:t>of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500" spc="-8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v1</a:t>
            </a:r>
            <a:r>
              <a:rPr b="0" lang="es-ES" sz="15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15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5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500" spc="-26" strike="noStrike">
                <a:solidFill>
                  <a:srgbClr val="000000"/>
                </a:solidFill>
                <a:latin typeface="Arial MT"/>
              </a:rPr>
              <a:t>v2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tabLst>
                <a:tab algn="l" pos="664200"/>
                <a:tab algn="l" pos="664920"/>
              </a:tabLst>
            </a:pP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  <a:p>
            <a:pPr lvl="2" marL="964080" indent="-325800">
              <a:lnSpc>
                <a:spcPct val="100000"/>
              </a:lnSpc>
              <a:spcBef>
                <a:spcPts val="6"/>
              </a:spcBef>
              <a:buClr>
                <a:srgbClr val="4985e7"/>
              </a:buClr>
              <a:buFont typeface="MS PGothic"/>
              <a:buChar char="◉"/>
              <a:tabLst>
                <a:tab algn="l" pos="964080"/>
                <a:tab algn="l" pos="964440"/>
              </a:tabLst>
            </a:pPr>
            <a:r>
              <a:rPr b="1" lang="es-ES" sz="1200" spc="-26" strike="noStrike">
                <a:solidFill>
                  <a:srgbClr val="000000"/>
                </a:solidFill>
                <a:latin typeface="Arial"/>
              </a:rPr>
              <a:t>V1</a:t>
            </a:r>
            <a:r>
              <a:rPr b="1" lang="es-ES" sz="1200" spc="-1" strike="noStrike">
                <a:solidFill>
                  <a:srgbClr val="000000"/>
                </a:solidFill>
                <a:latin typeface="Arial"/>
              </a:rPr>
              <a:t>:</a:t>
            </a:r>
            <a:r>
              <a:rPr b="1" lang="es-ES" sz="1200" spc="-6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y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u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nee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u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n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ocke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r-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om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po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…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tabLst>
                <a:tab algn="l" pos="964080"/>
                <a:tab algn="l" pos="96444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964080" indent="-325080">
              <a:lnSpc>
                <a:spcPct val="100000"/>
              </a:lnSpc>
              <a:buClr>
                <a:srgbClr val="4985e7"/>
              </a:buClr>
              <a:buFont typeface="MS PGothic"/>
              <a:buChar char="◉"/>
              <a:tabLst>
                <a:tab algn="l" pos="964080"/>
                <a:tab algn="l" pos="964440"/>
              </a:tabLst>
            </a:pPr>
            <a:r>
              <a:rPr b="1" lang="es-ES" sz="1200" spc="-32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1" lang="es-ES" sz="1200" spc="-26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: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y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u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nee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t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8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u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n</a:t>
            </a:r>
            <a:r>
              <a:rPr b="0" lang="es-ES" sz="1200" spc="-6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ck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2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c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ompo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s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e </a:t>
            </a:r>
            <a:r>
              <a:rPr b="0" lang="es-ES" sz="1200" spc="-11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…  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(</a:t>
            </a:r>
            <a:r>
              <a:rPr b="1" lang="es-ES" sz="1200" spc="-35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es-ES" sz="1200" spc="-32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s-ES" sz="1200" spc="-26" strike="noStrike">
                <a:solidFill>
                  <a:srgbClr val="000000"/>
                </a:solidFill>
                <a:latin typeface="Arial"/>
              </a:rPr>
              <a:t>cke</a:t>
            </a:r>
            <a:r>
              <a:rPr b="1" lang="es-ES" sz="1200" spc="-7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1" lang="es-ES" sz="1200" spc="-8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200" spc="-35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es-ES" sz="1200" spc="-26" strike="noStrike">
                <a:solidFill>
                  <a:srgbClr val="000000"/>
                </a:solidFill>
                <a:latin typeface="Arial"/>
              </a:rPr>
              <a:t>esk</a:t>
            </a:r>
            <a:r>
              <a:rPr b="1" lang="es-ES" sz="1200" spc="-32" strike="noStrike">
                <a:solidFill>
                  <a:srgbClr val="000000"/>
                </a:solidFill>
                <a:latin typeface="Arial"/>
              </a:rPr>
              <a:t>top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)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object 5"/>
          <p:cNvSpPr/>
          <p:nvPr/>
        </p:nvSpPr>
        <p:spPr>
          <a:xfrm>
            <a:off x="1514880" y="4648680"/>
            <a:ext cx="41367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s-ES" sz="1800" spc="-7" strike="noStrike">
                <a:solidFill>
                  <a:srgbClr val="000000"/>
                </a:solidFill>
                <a:latin typeface="Arial MT"/>
              </a:rPr>
              <a:t>https://docs.docker.com/compose/install/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object 6" descr=""/>
          <p:cNvPicPr/>
          <p:nvPr/>
        </p:nvPicPr>
        <p:blipFill>
          <a:blip r:embed="rId1"/>
          <a:stretch/>
        </p:blipFill>
        <p:spPr>
          <a:xfrm>
            <a:off x="5058000" y="2145960"/>
            <a:ext cx="3359880" cy="2342880"/>
          </a:xfrm>
          <a:prstGeom prst="rect">
            <a:avLst/>
          </a:prstGeom>
          <a:ln w="0">
            <a:noFill/>
          </a:ln>
        </p:spPr>
      </p:pic>
      <p:sp>
        <p:nvSpPr>
          <p:cNvPr id="357" name="PlaceHolder 2"/>
          <p:cNvSpPr>
            <a:spLocks noGrp="1"/>
          </p:cNvSpPr>
          <p:nvPr>
            <p:ph type="sldNum" idx="17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8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object 2"/>
          <p:cNvGrpSpPr/>
          <p:nvPr/>
        </p:nvGrpSpPr>
        <p:grpSpPr>
          <a:xfrm>
            <a:off x="0" y="394560"/>
            <a:ext cx="1375560" cy="406080"/>
            <a:chOff x="0" y="394560"/>
            <a:chExt cx="1375560" cy="406080"/>
          </a:xfrm>
        </p:grpSpPr>
        <p:sp>
          <p:nvSpPr>
            <p:cNvPr id="359" name="object 3"/>
            <p:cNvSpPr/>
            <p:nvPr/>
          </p:nvSpPr>
          <p:spPr>
            <a:xfrm>
              <a:off x="0" y="599040"/>
              <a:ext cx="1375560" cy="360"/>
            </a:xfrm>
            <a:custGeom>
              <a:avLst/>
              <a:gdLst>
                <a:gd name="textAreaLeft" fmla="*/ 0 w 1375560"/>
                <a:gd name="textAreaRight" fmla="*/ 1375920 w 13755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376045" h="0">
                  <a:moveTo>
                    <a:pt x="0" y="0"/>
                  </a:moveTo>
                  <a:lnTo>
                    <a:pt x="1375918" y="0"/>
                  </a:lnTo>
                </a:path>
              </a:pathLst>
            </a:custGeom>
            <a:noFill/>
            <a:ln w="9523">
              <a:solidFill>
                <a:srgbClr val="cccc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0" name="object 4"/>
            <p:cNvSpPr/>
            <p:nvPr/>
          </p:nvSpPr>
          <p:spPr>
            <a:xfrm>
              <a:off x="816840" y="394560"/>
              <a:ext cx="406080" cy="406080"/>
            </a:xfrm>
            <a:custGeom>
              <a:avLst/>
              <a:gdLst>
                <a:gd name="textAreaLeft" fmla="*/ 0 w 406080"/>
                <a:gd name="textAreaRight" fmla="*/ 406440 w 406080"/>
                <a:gd name="textAreaTop" fmla="*/ 0 h 406080"/>
                <a:gd name="textAreaBottom" fmla="*/ 406440 h 406080"/>
              </a:gdLst>
              <a:ahLst/>
              <a:rect l="textAreaLeft" t="textAreaTop" r="textAreaRight" b="textAreaBottom"/>
              <a:pathLst>
                <a:path w="406400" h="406400">
                  <a:moveTo>
                    <a:pt x="203200" y="0"/>
                  </a:moveTo>
                  <a:lnTo>
                    <a:pt x="156616" y="5334"/>
                  </a:lnTo>
                  <a:lnTo>
                    <a:pt x="113842" y="20700"/>
                  </a:lnTo>
                  <a:lnTo>
                    <a:pt x="76111" y="44704"/>
                  </a:lnTo>
                  <a:lnTo>
                    <a:pt x="44640" y="76073"/>
                  </a:lnTo>
                  <a:lnTo>
                    <a:pt x="20650" y="113792"/>
                  </a:lnTo>
                  <a:lnTo>
                    <a:pt x="5372" y="156591"/>
                  </a:lnTo>
                  <a:lnTo>
                    <a:pt x="0" y="203200"/>
                  </a:lnTo>
                  <a:lnTo>
                    <a:pt x="5372" y="249809"/>
                  </a:lnTo>
                  <a:lnTo>
                    <a:pt x="20650" y="292608"/>
                  </a:lnTo>
                  <a:lnTo>
                    <a:pt x="44640" y="330326"/>
                  </a:lnTo>
                  <a:lnTo>
                    <a:pt x="76111" y="361823"/>
                  </a:lnTo>
                  <a:lnTo>
                    <a:pt x="113842" y="385699"/>
                  </a:lnTo>
                  <a:lnTo>
                    <a:pt x="156616" y="401066"/>
                  </a:lnTo>
                  <a:lnTo>
                    <a:pt x="203200" y="406400"/>
                  </a:lnTo>
                  <a:lnTo>
                    <a:pt x="249796" y="401066"/>
                  </a:lnTo>
                  <a:lnTo>
                    <a:pt x="292569" y="385699"/>
                  </a:lnTo>
                  <a:lnTo>
                    <a:pt x="330301" y="361823"/>
                  </a:lnTo>
                  <a:lnTo>
                    <a:pt x="361759" y="330326"/>
                  </a:lnTo>
                  <a:lnTo>
                    <a:pt x="385749" y="292608"/>
                  </a:lnTo>
                  <a:lnTo>
                    <a:pt x="401040" y="249809"/>
                  </a:lnTo>
                  <a:lnTo>
                    <a:pt x="406400" y="203200"/>
                  </a:lnTo>
                  <a:lnTo>
                    <a:pt x="402463" y="163322"/>
                  </a:lnTo>
                  <a:lnTo>
                    <a:pt x="390944" y="125475"/>
                  </a:lnTo>
                  <a:lnTo>
                    <a:pt x="372262" y="90424"/>
                  </a:lnTo>
                  <a:lnTo>
                    <a:pt x="346887" y="59562"/>
                  </a:lnTo>
                  <a:lnTo>
                    <a:pt x="315937" y="34162"/>
                  </a:lnTo>
                  <a:lnTo>
                    <a:pt x="280962" y="15494"/>
                  </a:lnTo>
                  <a:lnTo>
                    <a:pt x="243027" y="393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3c1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61" name="object 5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329220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4" strike="noStrike">
                <a:solidFill>
                  <a:srgbClr val="000000"/>
                </a:solidFill>
                <a:latin typeface="Palatino Linotype"/>
              </a:rPr>
              <a:t>Hands-on</a:t>
            </a:r>
            <a:r>
              <a:rPr b="1" lang="es-ES" sz="2000" spc="38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-1" strike="noStrike">
                <a:solidFill>
                  <a:srgbClr val="000000"/>
                </a:solidFill>
                <a:latin typeface="Palatino Linotype"/>
              </a:rPr>
              <a:t>–</a:t>
            </a:r>
            <a:r>
              <a:rPr b="1" lang="es-ES" sz="2000" spc="63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2" strike="noStrike">
                <a:solidFill>
                  <a:srgbClr val="000000"/>
                </a:solidFill>
                <a:latin typeface="Palatino Linotype"/>
              </a:rPr>
              <a:t>Basic</a:t>
            </a:r>
            <a:r>
              <a:rPr b="1" lang="es-ES" sz="2000" spc="52" strike="noStrike">
                <a:solidFill>
                  <a:srgbClr val="000000"/>
                </a:solidFill>
                <a:latin typeface="Palatino Linotype"/>
              </a:rPr>
              <a:t> </a:t>
            </a:r>
            <a:r>
              <a:rPr b="1" lang="es-ES" sz="2000" spc="38" strike="noStrike">
                <a:solidFill>
                  <a:srgbClr val="000000"/>
                </a:solidFill>
                <a:latin typeface="Palatino Linotype"/>
              </a:rPr>
              <a:t>Comands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object 7"/>
          <p:cNvSpPr/>
          <p:nvPr/>
        </p:nvSpPr>
        <p:spPr>
          <a:xfrm>
            <a:off x="548280" y="1381680"/>
            <a:ext cx="4244040" cy="21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6"/>
              </a:spcBef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</a:rPr>
              <a:t>–help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337320"/>
                <a:tab algn="l" pos="337680"/>
              </a:tabLst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tabLst>
                <a:tab algn="l" pos="337320"/>
                <a:tab algn="l" pos="337680"/>
              </a:tabLst>
            </a:pPr>
            <a:endParaRPr b="0" lang="es-ES" sz="17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</a:rPr>
              <a:t>pull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054"/>
              </a:spcBef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600" spc="-7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</a:rPr>
              <a:t>up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060"/>
              </a:spcBef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6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600" spc="-7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</a:rPr>
              <a:t>run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069"/>
              </a:spcBef>
              <a:buClr>
                <a:srgbClr val="4985e7"/>
              </a:buClr>
              <a:buSzPct val="109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600" spc="-7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6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600" spc="-26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6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</a:rPr>
              <a:t>start</a:t>
            </a:r>
            <a:r>
              <a:rPr b="1" lang="es-ES" sz="1600" spc="-3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600" spc="-26" strike="noStrike">
                <a:solidFill>
                  <a:srgbClr val="000000"/>
                </a:solidFill>
                <a:latin typeface="Arial"/>
              </a:rPr>
              <a:t>–scale</a:t>
            </a:r>
            <a:r>
              <a:rPr b="1" lang="es-ES" sz="1600" spc="-6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600" spc="-32" strike="noStrike">
                <a:solidFill>
                  <a:srgbClr val="000000"/>
                </a:solidFill>
                <a:latin typeface="Arial"/>
              </a:rPr>
              <a:t>{Service}=3</a:t>
            </a:r>
            <a:endParaRPr b="0" lang="es-E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object 8"/>
          <p:cNvSpPr/>
          <p:nvPr/>
        </p:nvSpPr>
        <p:spPr>
          <a:xfrm>
            <a:off x="5806800" y="2036160"/>
            <a:ext cx="2838600" cy="12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888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1015"/>
              </a:spcBef>
              <a:buClr>
                <a:srgbClr val="4985e7"/>
              </a:buClr>
              <a:buSzPct val="108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7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8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800" spc="-32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8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800" spc="-21" strike="noStrike">
                <a:solidFill>
                  <a:srgbClr val="000000"/>
                </a:solidFill>
                <a:latin typeface="Arial"/>
              </a:rPr>
              <a:t>ps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179"/>
              </a:spcBef>
              <a:buClr>
                <a:srgbClr val="4985e7"/>
              </a:buClr>
              <a:buSzPct val="108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8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800" spc="-32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8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800" spc="-21" strike="noStrike">
                <a:solidFill>
                  <a:srgbClr val="000000"/>
                </a:solidFill>
                <a:latin typeface="Arial"/>
              </a:rPr>
              <a:t>stop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337320" indent="-325080">
              <a:lnSpc>
                <a:spcPct val="100000"/>
              </a:lnSpc>
              <a:spcBef>
                <a:spcPts val="1176"/>
              </a:spcBef>
              <a:buClr>
                <a:srgbClr val="4985e7"/>
              </a:buClr>
              <a:buSzPct val="108000"/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0" lang="es-ES" sz="1800" spc="-7" strike="noStrike">
                <a:solidFill>
                  <a:srgbClr val="000000"/>
                </a:solidFill>
                <a:latin typeface="Arial MT"/>
              </a:rPr>
              <a:t>$</a:t>
            </a:r>
            <a:r>
              <a:rPr b="0" lang="es-ES" sz="1800" spc="-2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800" spc="-32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8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1" lang="es-ES" sz="1800" spc="-12" strike="noStrike">
                <a:solidFill>
                  <a:srgbClr val="000000"/>
                </a:solidFill>
                <a:latin typeface="Arial"/>
              </a:rPr>
              <a:t>down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object 9" descr=""/>
          <p:cNvPicPr/>
          <p:nvPr/>
        </p:nvPicPr>
        <p:blipFill>
          <a:blip r:embed="rId1"/>
          <a:stretch/>
        </p:blipFill>
        <p:spPr>
          <a:xfrm>
            <a:off x="533520" y="3787200"/>
            <a:ext cx="7323840" cy="1122840"/>
          </a:xfrm>
          <a:prstGeom prst="rect">
            <a:avLst/>
          </a:prstGeom>
          <a:ln w="0">
            <a:noFill/>
          </a:ln>
        </p:spPr>
      </p:pic>
      <p:sp>
        <p:nvSpPr>
          <p:cNvPr id="366" name="PlaceHolder 2"/>
          <p:cNvSpPr>
            <a:spLocks noGrp="1"/>
          </p:cNvSpPr>
          <p:nvPr>
            <p:ph type="sldNum" idx="18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9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object 2"/>
          <p:cNvSpPr/>
          <p:nvPr/>
        </p:nvSpPr>
        <p:spPr>
          <a:xfrm>
            <a:off x="5265360" y="599040"/>
            <a:ext cx="3878280" cy="360"/>
          </a:xfrm>
          <a:custGeom>
            <a:avLst/>
            <a:gdLst>
              <a:gd name="textAreaLeft" fmla="*/ 0 w 3878280"/>
              <a:gd name="textAreaRight" fmla="*/ 3878640 w 387828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w="3878579" h="0">
                <a:moveTo>
                  <a:pt x="0" y="0"/>
                </a:moveTo>
                <a:lnTo>
                  <a:pt x="3878453" y="0"/>
                </a:lnTo>
              </a:path>
            </a:pathLst>
          </a:custGeom>
          <a:noFill/>
          <a:ln w="9523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object 3" descr=""/>
          <p:cNvPicPr/>
          <p:nvPr/>
        </p:nvPicPr>
        <p:blipFill>
          <a:blip r:embed="rId1"/>
          <a:stretch/>
        </p:blipFill>
        <p:spPr>
          <a:xfrm>
            <a:off x="5400000" y="2700000"/>
            <a:ext cx="2477160" cy="1815480"/>
          </a:xfrm>
          <a:prstGeom prst="rect">
            <a:avLst/>
          </a:prstGeom>
          <a:ln w="0">
            <a:noFill/>
          </a:ln>
        </p:spPr>
      </p:pic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1454040" y="388800"/>
            <a:ext cx="268596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s-ES" sz="2000" spc="4" strike="noStrike">
                <a:solidFill>
                  <a:srgbClr val="000000"/>
                </a:solidFill>
                <a:latin typeface="Palatino Linotype"/>
              </a:rPr>
              <a:t>Hands-on </a:t>
            </a:r>
            <a:r>
              <a:rPr b="1" lang="es-ES" sz="2000" spc="32" strike="noStrike">
                <a:solidFill>
                  <a:srgbClr val="000000"/>
                </a:solidFill>
                <a:latin typeface="Palatino Linotype"/>
              </a:rPr>
              <a:t>Basics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object 5"/>
          <p:cNvSpPr/>
          <p:nvPr/>
        </p:nvSpPr>
        <p:spPr>
          <a:xfrm>
            <a:off x="757080" y="949680"/>
            <a:ext cx="2122920" cy="2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7320" indent="-32508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Font typeface="MS PGothic"/>
              <a:buChar char="◉"/>
              <a:tabLst>
                <a:tab algn="l" pos="337320"/>
                <a:tab algn="l" pos="337680"/>
              </a:tabLst>
            </a:pPr>
            <a:r>
              <a:rPr b="1" lang="es-ES" sz="1500" spc="-114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</a:rPr>
              <a:t>xerc</a:t>
            </a:r>
            <a:r>
              <a:rPr b="1" lang="es-ES" sz="1500" spc="-106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s-ES" sz="1500" spc="-11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s-ES" sz="1500" spc="-17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s-ES" sz="1500" spc="-7" strike="noStrike">
                <a:solidFill>
                  <a:srgbClr val="000000"/>
                </a:solidFill>
                <a:latin typeface="Arial"/>
              </a:rPr>
              <a:t>1</a:t>
            </a:r>
            <a:endParaRPr b="0" lang="es-E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object 6"/>
          <p:cNvSpPr/>
          <p:nvPr/>
        </p:nvSpPr>
        <p:spPr>
          <a:xfrm>
            <a:off x="533520" y="1335960"/>
            <a:ext cx="307512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4080" indent="-321840">
              <a:lnSpc>
                <a:spcPct val="100000"/>
              </a:lnSpc>
              <a:spcBef>
                <a:spcPts val="99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Create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the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following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</a:rPr>
              <a:t>docker-compose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ﬁle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object 7"/>
          <p:cNvSpPr/>
          <p:nvPr/>
        </p:nvSpPr>
        <p:spPr>
          <a:xfrm>
            <a:off x="533520" y="1672200"/>
            <a:ext cx="3271680" cy="181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 anchor="t">
            <a:spAutoFit/>
          </a:bodyPr>
          <a:p>
            <a:pPr marL="334080" indent="-321840">
              <a:lnSpc>
                <a:spcPct val="100000"/>
              </a:lnSpc>
              <a:spcBef>
                <a:spcPts val="66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x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ecut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 “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ck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-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co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pos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pul</a:t>
            </a:r>
            <a:r>
              <a:rPr b="0" lang="es-ES" sz="1200" spc="-12" strike="noStrike">
                <a:solidFill>
                  <a:srgbClr val="000000"/>
                </a:solidFill>
                <a:latin typeface="Arial MT"/>
              </a:rPr>
              <a:t>l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x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ecut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 “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D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o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ck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r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-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co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m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pos</a:t>
            </a:r>
            <a:r>
              <a:rPr b="0" lang="es-ES" sz="1200" spc="-7" strike="noStrike">
                <a:solidFill>
                  <a:srgbClr val="000000"/>
                </a:solidFill>
                <a:latin typeface="Arial MT"/>
              </a:rPr>
              <a:t>e</a:t>
            </a:r>
            <a:r>
              <a:rPr b="0" lang="es-ES" sz="1200" spc="-5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" strike="noStrike">
                <a:solidFill>
                  <a:srgbClr val="000000"/>
                </a:solidFill>
                <a:latin typeface="Arial MT"/>
              </a:rPr>
              <a:t>up”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Execute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“Docker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ps”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Execute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“Docker-compose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ps”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Execute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“Docker-compose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stop”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Add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Python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Service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(python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image)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15" strike="noStrike">
                <a:solidFill>
                  <a:srgbClr val="000000"/>
                </a:solidFill>
                <a:latin typeface="Arial MT"/>
              </a:rPr>
              <a:t>and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retry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object 8"/>
          <p:cNvSpPr/>
          <p:nvPr/>
        </p:nvSpPr>
        <p:spPr>
          <a:xfrm>
            <a:off x="569520" y="3664800"/>
            <a:ext cx="3540960" cy="9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 anchor="t">
            <a:spAutoFit/>
          </a:bodyPr>
          <a:p>
            <a:pPr marL="334080" indent="-321840">
              <a:lnSpc>
                <a:spcPct val="100000"/>
              </a:lnSpc>
              <a:spcBef>
                <a:spcPts val="66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Execute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“docker-compose</a:t>
            </a:r>
            <a:r>
              <a:rPr b="0" lang="es-ES" sz="1200" spc="-5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start”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Execute</a:t>
            </a:r>
            <a:r>
              <a:rPr b="0" lang="es-ES" sz="1200" spc="-32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“docker-compose</a:t>
            </a:r>
            <a:r>
              <a:rPr b="0" lang="es-ES" sz="1200" spc="-4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1" strike="noStrike">
                <a:solidFill>
                  <a:srgbClr val="000000"/>
                </a:solidFill>
                <a:latin typeface="Arial MT"/>
              </a:rPr>
              <a:t>start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–scale</a:t>
            </a:r>
            <a:r>
              <a:rPr b="0" lang="es-ES" sz="1200" spc="-3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python=3” (BEWARE OF THE CUSTOM NAME)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334080" indent="-321840">
              <a:lnSpc>
                <a:spcPct val="100000"/>
              </a:lnSpc>
              <a:spcBef>
                <a:spcPts val="720"/>
              </a:spcBef>
              <a:buClr>
                <a:srgbClr val="4985e7"/>
              </a:buClr>
              <a:buSzPct val="108000"/>
              <a:buFont typeface="Wingdings 2" charset="2"/>
              <a:buChar char=""/>
              <a:tabLst>
                <a:tab algn="l" pos="334080"/>
                <a:tab algn="l" pos="334800"/>
              </a:tabLst>
            </a:pP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Execute</a:t>
            </a:r>
            <a:r>
              <a:rPr b="0" lang="es-ES" sz="1200" spc="-46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“docker-compose</a:t>
            </a:r>
            <a:r>
              <a:rPr b="0" lang="es-ES" sz="1200" spc="-60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s-ES" sz="1200" spc="-26" strike="noStrike">
                <a:solidFill>
                  <a:srgbClr val="000000"/>
                </a:solidFill>
                <a:latin typeface="Arial MT"/>
              </a:rPr>
              <a:t>down”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4" name="object 10"/>
          <p:cNvGrpSpPr/>
          <p:nvPr/>
        </p:nvGrpSpPr>
        <p:grpSpPr>
          <a:xfrm>
            <a:off x="3780000" y="1856160"/>
            <a:ext cx="416160" cy="1383840"/>
            <a:chOff x="3780000" y="1856160"/>
            <a:chExt cx="416160" cy="1383840"/>
          </a:xfrm>
        </p:grpSpPr>
        <p:sp>
          <p:nvSpPr>
            <p:cNvPr id="375" name="object 11"/>
            <p:cNvSpPr/>
            <p:nvPr/>
          </p:nvSpPr>
          <p:spPr>
            <a:xfrm>
              <a:off x="3780000" y="1856160"/>
              <a:ext cx="416160" cy="1383840"/>
            </a:xfrm>
            <a:custGeom>
              <a:avLst/>
              <a:gdLst>
                <a:gd name="textAreaLeft" fmla="*/ 0 w 416160"/>
                <a:gd name="textAreaRight" fmla="*/ 416520 w 416160"/>
                <a:gd name="textAreaTop" fmla="*/ 0 h 1383840"/>
                <a:gd name="textAreaBottom" fmla="*/ 1384200 h 1383840"/>
              </a:gdLst>
              <a:ahLst/>
              <a:rect l="textAreaLeft" t="textAreaTop" r="textAreaRight" b="textAreaBottom"/>
              <a:pathLst>
                <a:path w="416560" h="1384300">
                  <a:moveTo>
                    <a:pt x="172084" y="0"/>
                  </a:moveTo>
                  <a:lnTo>
                    <a:pt x="0" y="89027"/>
                  </a:lnTo>
                  <a:lnTo>
                    <a:pt x="172084" y="177927"/>
                  </a:lnTo>
                  <a:lnTo>
                    <a:pt x="172084" y="121285"/>
                  </a:lnTo>
                  <a:lnTo>
                    <a:pt x="234061" y="121285"/>
                  </a:lnTo>
                  <a:lnTo>
                    <a:pt x="279701" y="130512"/>
                  </a:lnTo>
                  <a:lnTo>
                    <a:pt x="316960" y="155670"/>
                  </a:lnTo>
                  <a:lnTo>
                    <a:pt x="342074" y="192972"/>
                  </a:lnTo>
                  <a:lnTo>
                    <a:pt x="351281" y="238633"/>
                  </a:lnTo>
                  <a:lnTo>
                    <a:pt x="351281" y="1201801"/>
                  </a:lnTo>
                  <a:lnTo>
                    <a:pt x="342074" y="1247441"/>
                  </a:lnTo>
                  <a:lnTo>
                    <a:pt x="316960" y="1284700"/>
                  </a:lnTo>
                  <a:lnTo>
                    <a:pt x="279701" y="1309814"/>
                  </a:lnTo>
                  <a:lnTo>
                    <a:pt x="234061" y="1319022"/>
                  </a:lnTo>
                  <a:lnTo>
                    <a:pt x="0" y="1319022"/>
                  </a:lnTo>
                  <a:lnTo>
                    <a:pt x="0" y="1383792"/>
                  </a:lnTo>
                  <a:lnTo>
                    <a:pt x="234061" y="1383792"/>
                  </a:lnTo>
                  <a:lnTo>
                    <a:pt x="282422" y="1377287"/>
                  </a:lnTo>
                  <a:lnTo>
                    <a:pt x="325891" y="1358932"/>
                  </a:lnTo>
                  <a:lnTo>
                    <a:pt x="362727" y="1330467"/>
                  </a:lnTo>
                  <a:lnTo>
                    <a:pt x="391192" y="1293631"/>
                  </a:lnTo>
                  <a:lnTo>
                    <a:pt x="409547" y="1250162"/>
                  </a:lnTo>
                  <a:lnTo>
                    <a:pt x="416051" y="1201801"/>
                  </a:lnTo>
                  <a:lnTo>
                    <a:pt x="416051" y="238633"/>
                  </a:lnTo>
                  <a:lnTo>
                    <a:pt x="409547" y="190271"/>
                  </a:lnTo>
                  <a:lnTo>
                    <a:pt x="391192" y="146802"/>
                  </a:lnTo>
                  <a:lnTo>
                    <a:pt x="362727" y="109966"/>
                  </a:lnTo>
                  <a:lnTo>
                    <a:pt x="325891" y="81501"/>
                  </a:lnTo>
                  <a:lnTo>
                    <a:pt x="282422" y="63146"/>
                  </a:lnTo>
                  <a:lnTo>
                    <a:pt x="234061" y="56642"/>
                  </a:lnTo>
                  <a:lnTo>
                    <a:pt x="172084" y="56642"/>
                  </a:lnTo>
                  <a:lnTo>
                    <a:pt x="172084" y="0"/>
                  </a:lnTo>
                  <a:close/>
                </a:path>
              </a:pathLst>
            </a:custGeom>
            <a:solidFill>
              <a:srgbClr val="4f81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" name="object 12"/>
            <p:cNvSpPr/>
            <p:nvPr/>
          </p:nvSpPr>
          <p:spPr>
            <a:xfrm>
              <a:off x="3780000" y="1856160"/>
              <a:ext cx="416160" cy="1383840"/>
            </a:xfrm>
            <a:custGeom>
              <a:avLst/>
              <a:gdLst>
                <a:gd name="textAreaLeft" fmla="*/ 0 w 416160"/>
                <a:gd name="textAreaRight" fmla="*/ 416520 w 416160"/>
                <a:gd name="textAreaTop" fmla="*/ 0 h 1383840"/>
                <a:gd name="textAreaBottom" fmla="*/ 1384200 h 1383840"/>
              </a:gdLst>
              <a:ahLst/>
              <a:rect l="textAreaLeft" t="textAreaTop" r="textAreaRight" b="textAreaBottom"/>
              <a:pathLst>
                <a:path w="416560" h="1384300">
                  <a:moveTo>
                    <a:pt x="0" y="1383792"/>
                  </a:moveTo>
                  <a:lnTo>
                    <a:pt x="234061" y="1383792"/>
                  </a:lnTo>
                  <a:lnTo>
                    <a:pt x="282422" y="1377287"/>
                  </a:lnTo>
                  <a:lnTo>
                    <a:pt x="325891" y="1358932"/>
                  </a:lnTo>
                  <a:lnTo>
                    <a:pt x="362727" y="1330467"/>
                  </a:lnTo>
                  <a:lnTo>
                    <a:pt x="391192" y="1293631"/>
                  </a:lnTo>
                  <a:lnTo>
                    <a:pt x="409547" y="1250162"/>
                  </a:lnTo>
                  <a:lnTo>
                    <a:pt x="416051" y="1201801"/>
                  </a:lnTo>
                  <a:lnTo>
                    <a:pt x="416051" y="238633"/>
                  </a:lnTo>
                  <a:lnTo>
                    <a:pt x="409547" y="190271"/>
                  </a:lnTo>
                  <a:lnTo>
                    <a:pt x="391192" y="146802"/>
                  </a:lnTo>
                  <a:lnTo>
                    <a:pt x="362727" y="109966"/>
                  </a:lnTo>
                  <a:lnTo>
                    <a:pt x="325891" y="81501"/>
                  </a:lnTo>
                  <a:lnTo>
                    <a:pt x="282422" y="63146"/>
                  </a:lnTo>
                  <a:lnTo>
                    <a:pt x="234061" y="56642"/>
                  </a:lnTo>
                  <a:lnTo>
                    <a:pt x="172084" y="56642"/>
                  </a:lnTo>
                  <a:lnTo>
                    <a:pt x="172084" y="0"/>
                  </a:lnTo>
                  <a:lnTo>
                    <a:pt x="0" y="89027"/>
                  </a:lnTo>
                  <a:lnTo>
                    <a:pt x="172084" y="177927"/>
                  </a:lnTo>
                  <a:lnTo>
                    <a:pt x="172084" y="121285"/>
                  </a:lnTo>
                  <a:lnTo>
                    <a:pt x="234061" y="121285"/>
                  </a:lnTo>
                  <a:lnTo>
                    <a:pt x="279701" y="130512"/>
                  </a:lnTo>
                  <a:lnTo>
                    <a:pt x="316960" y="155670"/>
                  </a:lnTo>
                  <a:lnTo>
                    <a:pt x="342074" y="192972"/>
                  </a:lnTo>
                  <a:lnTo>
                    <a:pt x="351281" y="238633"/>
                  </a:lnTo>
                  <a:lnTo>
                    <a:pt x="351281" y="1201801"/>
                  </a:lnTo>
                  <a:lnTo>
                    <a:pt x="342074" y="1247441"/>
                  </a:lnTo>
                  <a:lnTo>
                    <a:pt x="316960" y="1284700"/>
                  </a:lnTo>
                  <a:lnTo>
                    <a:pt x="279701" y="1309814"/>
                  </a:lnTo>
                  <a:lnTo>
                    <a:pt x="234061" y="1319022"/>
                  </a:lnTo>
                  <a:lnTo>
                    <a:pt x="0" y="1319022"/>
                  </a:lnTo>
                  <a:lnTo>
                    <a:pt x="0" y="1383792"/>
                  </a:lnTo>
                  <a:close/>
                </a:path>
              </a:pathLst>
            </a:custGeom>
            <a:noFill/>
            <a:ln w="3175">
              <a:solidFill>
                <a:srgbClr val="385d8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77" name="object 13"/>
          <p:cNvSpPr/>
          <p:nvPr/>
        </p:nvSpPr>
        <p:spPr>
          <a:xfrm>
            <a:off x="3780000" y="1308240"/>
            <a:ext cx="720000" cy="228240"/>
          </a:xfrm>
          <a:custGeom>
            <a:avLst/>
            <a:gdLst>
              <a:gd name="textAreaLeft" fmla="*/ 0 w 720000"/>
              <a:gd name="textAreaRight" fmla="*/ 720360 w 720000"/>
              <a:gd name="textAreaTop" fmla="*/ 0 h 228240"/>
              <a:gd name="textAreaBottom" fmla="*/ 228600 h 228240"/>
            </a:gdLst>
            <a:ahLst/>
            <a:rect l="textAreaLeft" t="textAreaTop" r="textAreaRight" b="textAreaBottom"/>
            <a:pathLst>
              <a:path w="1496060" h="228600">
                <a:moveTo>
                  <a:pt x="1267205" y="0"/>
                </a:moveTo>
                <a:lnTo>
                  <a:pt x="1267205" y="228600"/>
                </a:lnTo>
                <a:lnTo>
                  <a:pt x="1419605" y="152400"/>
                </a:lnTo>
                <a:lnTo>
                  <a:pt x="1305305" y="152400"/>
                </a:lnTo>
                <a:lnTo>
                  <a:pt x="1305305" y="76200"/>
                </a:lnTo>
                <a:lnTo>
                  <a:pt x="1419605" y="76200"/>
                </a:lnTo>
                <a:lnTo>
                  <a:pt x="1267205" y="0"/>
                </a:lnTo>
                <a:close/>
              </a:path>
              <a:path w="1496060" h="228600">
                <a:moveTo>
                  <a:pt x="1267205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267205" y="152400"/>
                </a:lnTo>
                <a:lnTo>
                  <a:pt x="1267205" y="76200"/>
                </a:lnTo>
                <a:close/>
              </a:path>
              <a:path w="1496060" h="228600">
                <a:moveTo>
                  <a:pt x="1419605" y="76200"/>
                </a:moveTo>
                <a:lnTo>
                  <a:pt x="1305305" y="76200"/>
                </a:lnTo>
                <a:lnTo>
                  <a:pt x="1305305" y="152400"/>
                </a:lnTo>
                <a:lnTo>
                  <a:pt x="1419605" y="152400"/>
                </a:lnTo>
                <a:lnTo>
                  <a:pt x="1495805" y="114300"/>
                </a:lnTo>
                <a:lnTo>
                  <a:pt x="1419605" y="76200"/>
                </a:lnTo>
                <a:close/>
              </a:path>
            </a:pathLst>
          </a:custGeom>
          <a:solidFill>
            <a:srgbClr val="4f81b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ldNum" idx="19"/>
          </p:nvPr>
        </p:nvSpPr>
        <p:spPr>
          <a:xfrm>
            <a:off x="8820000" y="4843440"/>
            <a:ext cx="219240" cy="29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046"/>
              </a:lnSpc>
              <a:buNone/>
              <a:defRPr b="0" lang="es-ES" sz="1000" spc="-7" strike="noStrike">
                <a:solidFill>
                  <a:srgbClr val="1c1c1b"/>
                </a:solidFill>
                <a:latin typeface="Calibri"/>
              </a:defRPr>
            </a:lvl1pPr>
          </a:lstStyle>
          <a:p>
            <a:pPr marL="38160" indent="0">
              <a:lnSpc>
                <a:spcPts val="1046"/>
              </a:lnSpc>
              <a:buNone/>
            </a:pPr>
            <a:r>
              <a:rPr b="0" lang="es-ES" sz="1000" spc="-7" strike="noStrike">
                <a:solidFill>
                  <a:srgbClr val="1c1c1b"/>
                </a:solidFill>
                <a:latin typeface="Calibri"/>
              </a:rPr>
              <a:t>10</a:t>
            </a:r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2"/>
          <a:stretch/>
        </p:blipFill>
        <p:spPr>
          <a:xfrm>
            <a:off x="4680000" y="1016640"/>
            <a:ext cx="3780000" cy="150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Application>LibreOffice/7.5.3.2$Windows_X86_64 LibreOffice_project/9f56dff12ba03b9acd7730a5a481eea045e468f3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2024-10-09T16:50:53Z</dcterms:created>
  <dc:creator/>
  <dc:description/>
  <dc:language>es-ES</dc:language>
  <cp:lastModifiedBy/>
  <dcterms:modified xsi:type="dcterms:W3CDTF">2024-10-09T21:09:40Z</dcterms:modified>
  <cp:revision>10</cp:revision>
  <dc:subject/>
  <dc:title>2 - Docker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2024-10-09T00:00:00Z</vt:filetime>
  </property>
  <property fmtid="{D5CDD505-2E9C-101B-9397-08002B2CF9AE}" pid="5" name="PresentationFormat">
    <vt:lpwstr>On-screen Show (4:3)</vt:lpwstr>
  </property>
</Properties>
</file>